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4"/>
    <p:sldMasterId id="2147483648" r:id="rId5"/>
    <p:sldMasterId id="2147483669" r:id="rId6"/>
  </p:sldMasterIdLst>
  <p:notesMasterIdLst>
    <p:notesMasterId r:id="rId33"/>
  </p:notesMasterIdLst>
  <p:sldIdLst>
    <p:sldId id="260" r:id="rId7"/>
    <p:sldId id="275" r:id="rId8"/>
    <p:sldId id="274" r:id="rId9"/>
    <p:sldId id="277" r:id="rId10"/>
    <p:sldId id="278" r:id="rId11"/>
    <p:sldId id="279" r:id="rId12"/>
    <p:sldId id="281" r:id="rId13"/>
    <p:sldId id="1217" r:id="rId14"/>
    <p:sldId id="280" r:id="rId15"/>
    <p:sldId id="1223" r:id="rId16"/>
    <p:sldId id="283" r:id="rId17"/>
    <p:sldId id="276" r:id="rId18"/>
    <p:sldId id="273" r:id="rId19"/>
    <p:sldId id="285" r:id="rId20"/>
    <p:sldId id="286" r:id="rId21"/>
    <p:sldId id="289" r:id="rId22"/>
    <p:sldId id="287" r:id="rId23"/>
    <p:sldId id="293" r:id="rId24"/>
    <p:sldId id="288" r:id="rId25"/>
    <p:sldId id="292" r:id="rId26"/>
    <p:sldId id="291" r:id="rId27"/>
    <p:sldId id="1224" r:id="rId28"/>
    <p:sldId id="1219" r:id="rId29"/>
    <p:sldId id="1222" r:id="rId30"/>
    <p:sldId id="284" r:id="rId31"/>
    <p:sldId id="290" r:id="rId32"/>
  </p:sldIdLst>
  <p:sldSz cx="20104100" cy="11309350"/>
  <p:notesSz cx="20104100" cy="1130935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sarrera" id="{376D4A04-06F7-4365-ADAA-266109581343}">
          <p14:sldIdLst>
            <p14:sldId id="260"/>
            <p14:sldId id="275"/>
          </p14:sldIdLst>
        </p14:section>
        <p14:section name="osalan" id="{04537DF1-EA53-4BD9-88A9-A34CC28FA1EA}">
          <p14:sldIdLst>
            <p14:sldId id="274"/>
            <p14:sldId id="277"/>
            <p14:sldId id="278"/>
            <p14:sldId id="279"/>
            <p14:sldId id="281"/>
            <p14:sldId id="1217"/>
            <p14:sldId id="280"/>
          </p14:sldIdLst>
        </p14:section>
        <p14:section name="identifikazioa" id="{0E5E339A-8396-496B-9E97-77D2733890EE}">
          <p14:sldIdLst>
            <p14:sldId id="1223"/>
            <p14:sldId id="283"/>
            <p14:sldId id="276"/>
            <p14:sldId id="273"/>
            <p14:sldId id="285"/>
            <p14:sldId id="286"/>
            <p14:sldId id="289"/>
            <p14:sldId id="287"/>
            <p14:sldId id="293"/>
            <p14:sldId id="288"/>
            <p14:sldId id="292"/>
            <p14:sldId id="291"/>
          </p14:sldIdLst>
        </p14:section>
        <p14:section name="bukaera" id="{ECB4E4C1-8733-437F-9117-21AF665A8530}">
          <p14:sldIdLst>
            <p14:sldId id="1224"/>
            <p14:sldId id="1219"/>
            <p14:sldId id="1222"/>
          </p14:sldIdLst>
        </p14:section>
        <p14:section name="ixkitutua" id="{5DD37F2E-9D0D-4414-9C6A-806B84A2A453}">
          <p14:sldIdLst>
            <p14:sldId id="284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BB59"/>
    <a:srgbClr val="C00000"/>
    <a:srgbClr val="4F81BD"/>
    <a:srgbClr val="00508C"/>
    <a:srgbClr val="0088CE"/>
    <a:srgbClr val="BDD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28"/>
  </p:normalViewPr>
  <p:slideViewPr>
    <p:cSldViewPr>
      <p:cViewPr varScale="1">
        <p:scale>
          <a:sx n="37" d="100"/>
          <a:sy n="37" d="100"/>
        </p:scale>
        <p:origin x="990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re Escolar" userId="aa132008-48d8-4373-b5d2-b910a88d0b12" providerId="ADAL" clId="{49F2FE85-4629-4723-8F91-F9FB108A537A}"/>
    <pc:docChg chg="custSel modSld">
      <pc:chgData name="Leire Escolar" userId="aa132008-48d8-4373-b5d2-b910a88d0b12" providerId="ADAL" clId="{49F2FE85-4629-4723-8F91-F9FB108A537A}" dt="2024-05-21T13:38:01.961" v="0" actId="478"/>
      <pc:docMkLst>
        <pc:docMk/>
      </pc:docMkLst>
      <pc:sldChg chg="delSp mod">
        <pc:chgData name="Leire Escolar" userId="aa132008-48d8-4373-b5d2-b910a88d0b12" providerId="ADAL" clId="{49F2FE85-4629-4723-8F91-F9FB108A537A}" dt="2024-05-21T13:38:01.961" v="0" actId="478"/>
        <pc:sldMkLst>
          <pc:docMk/>
          <pc:sldMk cId="2110458123" sldId="260"/>
        </pc:sldMkLst>
        <pc:spChg chg="del">
          <ac:chgData name="Leire Escolar" userId="aa132008-48d8-4373-b5d2-b910a88d0b12" providerId="ADAL" clId="{49F2FE85-4629-4723-8F91-F9FB108A537A}" dt="2024-05-21T13:38:01.961" v="0" actId="478"/>
          <ac:spMkLst>
            <pc:docMk/>
            <pc:sldMk cId="2110458123" sldId="260"/>
            <ac:spMk id="20" creationId="{2BF4B7B3-A8AF-6DC5-B775-BD4273F03CC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DD4BF-FE6B-40AB-A088-3706323A4556}" type="doc">
      <dgm:prSet loTypeId="urn:microsoft.com/office/officeart/2005/8/layout/venn1" loCatId="relationship" qsTypeId="urn:microsoft.com/office/officeart/2005/8/quickstyle/simple1" qsCatId="simple" csTypeId="urn:microsoft.com/office/officeart/2005/8/colors/accent0_1" csCatId="mainScheme" phldr="1"/>
      <dgm:spPr/>
    </dgm:pt>
    <dgm:pt modelId="{841B1708-581D-432F-9CE6-C4BA04049921}">
      <dgm:prSet phldrT="[Texto]" phldr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C00000">
            <a:alpha val="50196"/>
          </a:srgbClr>
        </a:solidFill>
        <a:ln w="57150"/>
      </dgm:spPr>
      <dgm:t>
        <a:bodyPr/>
        <a:lstStyle/>
        <a:p>
          <a:endParaRPr lang="es-ES" dirty="0"/>
        </a:p>
      </dgm:t>
    </dgm:pt>
    <dgm:pt modelId="{2AC037B4-6892-4AC3-A54D-A5E19BF4E63B}" type="parTrans" cxnId="{59E4C232-8EF8-47CF-BB07-F15E57A1216F}">
      <dgm:prSet/>
      <dgm:spPr/>
      <dgm:t>
        <a:bodyPr/>
        <a:lstStyle/>
        <a:p>
          <a:endParaRPr lang="es-ES"/>
        </a:p>
      </dgm:t>
    </dgm:pt>
    <dgm:pt modelId="{92C7E986-019C-4EAA-902F-23A9DD11D13B}" type="sibTrans" cxnId="{59E4C232-8EF8-47CF-BB07-F15E57A1216F}">
      <dgm:prSet/>
      <dgm:spPr/>
      <dgm:t>
        <a:bodyPr/>
        <a:lstStyle/>
        <a:p>
          <a:endParaRPr lang="es-ES"/>
        </a:p>
      </dgm:t>
    </dgm:pt>
    <dgm:pt modelId="{CA7682DA-0F4A-4F0B-BDF8-F5CB0EB3A5B8}">
      <dgm:prSet phldrT="[Texto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FFFF">
            <a:alpha val="50196"/>
          </a:srgbClr>
        </a:solidFill>
        <a:ln w="57150"/>
      </dgm:spPr>
      <dgm:t>
        <a:bodyPr/>
        <a:lstStyle/>
        <a:p>
          <a:endParaRPr lang="es-ES"/>
        </a:p>
      </dgm:t>
    </dgm:pt>
    <dgm:pt modelId="{FF79275F-7B88-461D-86C6-A4ABA581DF0E}" type="parTrans" cxnId="{7C100982-BF91-4B3C-9DD0-B5FF537BC0CB}">
      <dgm:prSet/>
      <dgm:spPr/>
      <dgm:t>
        <a:bodyPr/>
        <a:lstStyle/>
        <a:p>
          <a:endParaRPr lang="es-ES"/>
        </a:p>
      </dgm:t>
    </dgm:pt>
    <dgm:pt modelId="{F4E9D738-ABA5-46E8-AAD5-D7A04C3F0568}" type="sibTrans" cxnId="{7C100982-BF91-4B3C-9DD0-B5FF537BC0CB}">
      <dgm:prSet/>
      <dgm:spPr/>
      <dgm:t>
        <a:bodyPr/>
        <a:lstStyle/>
        <a:p>
          <a:endParaRPr lang="es-ES"/>
        </a:p>
      </dgm:t>
    </dgm:pt>
    <dgm:pt modelId="{43B16AD2-E8D4-43D9-B1AE-6E937BCEE016}">
      <dgm:prSet phldrT="[Texto]" phldr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BBB59">
            <a:alpha val="50196"/>
          </a:srgbClr>
        </a:solidFill>
        <a:ln w="57150"/>
      </dgm:spPr>
      <dgm:t>
        <a:bodyPr/>
        <a:lstStyle/>
        <a:p>
          <a:endParaRPr lang="es-ES"/>
        </a:p>
      </dgm:t>
    </dgm:pt>
    <dgm:pt modelId="{7E80065A-949A-4A57-8EA4-489585500C04}" type="parTrans" cxnId="{3FC8D0DF-B826-4169-AF12-3002B80556CF}">
      <dgm:prSet/>
      <dgm:spPr/>
      <dgm:t>
        <a:bodyPr/>
        <a:lstStyle/>
        <a:p>
          <a:endParaRPr lang="es-ES"/>
        </a:p>
      </dgm:t>
    </dgm:pt>
    <dgm:pt modelId="{829BC20E-5763-4551-ACDA-D2E22DBDFAA4}" type="sibTrans" cxnId="{3FC8D0DF-B826-4169-AF12-3002B80556CF}">
      <dgm:prSet/>
      <dgm:spPr/>
      <dgm:t>
        <a:bodyPr/>
        <a:lstStyle/>
        <a:p>
          <a:endParaRPr lang="es-ES"/>
        </a:p>
      </dgm:t>
    </dgm:pt>
    <dgm:pt modelId="{AA89FD63-B9EF-45EA-8CB0-53A41B758FC5}" type="pres">
      <dgm:prSet presAssocID="{50CDD4BF-FE6B-40AB-A088-3706323A4556}" presName="compositeShape" presStyleCnt="0">
        <dgm:presLayoutVars>
          <dgm:chMax val="7"/>
          <dgm:dir/>
          <dgm:resizeHandles val="exact"/>
        </dgm:presLayoutVars>
      </dgm:prSet>
      <dgm:spPr/>
    </dgm:pt>
    <dgm:pt modelId="{96B54A8E-F3CA-40C9-A37D-CAB70E52035A}" type="pres">
      <dgm:prSet presAssocID="{841B1708-581D-432F-9CE6-C4BA04049921}" presName="circ1" presStyleLbl="vennNode1" presStyleIdx="0" presStyleCnt="3"/>
      <dgm:spPr/>
    </dgm:pt>
    <dgm:pt modelId="{F2EF838A-C785-4D8D-ADF9-A9A426135F1C}" type="pres">
      <dgm:prSet presAssocID="{841B1708-581D-432F-9CE6-C4BA0404992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5E67C4-6EDB-40CB-A1F5-4C484AB01AAD}" type="pres">
      <dgm:prSet presAssocID="{CA7682DA-0F4A-4F0B-BDF8-F5CB0EB3A5B8}" presName="circ2" presStyleLbl="vennNode1" presStyleIdx="1" presStyleCnt="3"/>
      <dgm:spPr/>
    </dgm:pt>
    <dgm:pt modelId="{9767F383-7473-4B84-96E7-B52820A688FE}" type="pres">
      <dgm:prSet presAssocID="{CA7682DA-0F4A-4F0B-BDF8-F5CB0EB3A5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EAE7F1-E30A-4930-8879-5B80CEB9FAA4}" type="pres">
      <dgm:prSet presAssocID="{43B16AD2-E8D4-43D9-B1AE-6E937BCEE016}" presName="circ3" presStyleLbl="vennNode1" presStyleIdx="2" presStyleCnt="3"/>
      <dgm:spPr/>
    </dgm:pt>
    <dgm:pt modelId="{ECA77319-D331-4E62-9E5E-6498D8B0A4E5}" type="pres">
      <dgm:prSet presAssocID="{43B16AD2-E8D4-43D9-B1AE-6E937BCEE01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F101A00-8042-457D-8911-AA3974B30E4C}" type="presOf" srcId="{50CDD4BF-FE6B-40AB-A088-3706323A4556}" destId="{AA89FD63-B9EF-45EA-8CB0-53A41B758FC5}" srcOrd="0" destOrd="0" presId="urn:microsoft.com/office/officeart/2005/8/layout/venn1"/>
    <dgm:cxn modelId="{B3867004-67CC-46E1-ACE0-B6375754D51E}" type="presOf" srcId="{CA7682DA-0F4A-4F0B-BDF8-F5CB0EB3A5B8}" destId="{9767F383-7473-4B84-96E7-B52820A688FE}" srcOrd="1" destOrd="0" presId="urn:microsoft.com/office/officeart/2005/8/layout/venn1"/>
    <dgm:cxn modelId="{28C32F13-11F6-4ECC-9BF3-A046BC6A8ADB}" type="presOf" srcId="{43B16AD2-E8D4-43D9-B1AE-6E937BCEE016}" destId="{7FEAE7F1-E30A-4930-8879-5B80CEB9FAA4}" srcOrd="0" destOrd="0" presId="urn:microsoft.com/office/officeart/2005/8/layout/venn1"/>
    <dgm:cxn modelId="{59E4C232-8EF8-47CF-BB07-F15E57A1216F}" srcId="{50CDD4BF-FE6B-40AB-A088-3706323A4556}" destId="{841B1708-581D-432F-9CE6-C4BA04049921}" srcOrd="0" destOrd="0" parTransId="{2AC037B4-6892-4AC3-A54D-A5E19BF4E63B}" sibTransId="{92C7E986-019C-4EAA-902F-23A9DD11D13B}"/>
    <dgm:cxn modelId="{27400633-7648-4083-BD6A-398AB0648CB8}" type="presOf" srcId="{841B1708-581D-432F-9CE6-C4BA04049921}" destId="{96B54A8E-F3CA-40C9-A37D-CAB70E52035A}" srcOrd="0" destOrd="0" presId="urn:microsoft.com/office/officeart/2005/8/layout/venn1"/>
    <dgm:cxn modelId="{803C6D4B-9E9B-437F-B873-F6461636FDB6}" type="presOf" srcId="{43B16AD2-E8D4-43D9-B1AE-6E937BCEE016}" destId="{ECA77319-D331-4E62-9E5E-6498D8B0A4E5}" srcOrd="1" destOrd="0" presId="urn:microsoft.com/office/officeart/2005/8/layout/venn1"/>
    <dgm:cxn modelId="{51A4C576-0E0D-47C8-8875-83E7A58D61A3}" type="presOf" srcId="{CA7682DA-0F4A-4F0B-BDF8-F5CB0EB3A5B8}" destId="{DA5E67C4-6EDB-40CB-A1F5-4C484AB01AAD}" srcOrd="0" destOrd="0" presId="urn:microsoft.com/office/officeart/2005/8/layout/venn1"/>
    <dgm:cxn modelId="{7C100982-BF91-4B3C-9DD0-B5FF537BC0CB}" srcId="{50CDD4BF-FE6B-40AB-A088-3706323A4556}" destId="{CA7682DA-0F4A-4F0B-BDF8-F5CB0EB3A5B8}" srcOrd="1" destOrd="0" parTransId="{FF79275F-7B88-461D-86C6-A4ABA581DF0E}" sibTransId="{F4E9D738-ABA5-46E8-AAD5-D7A04C3F0568}"/>
    <dgm:cxn modelId="{B7916FDE-40EE-4DDA-936E-70DA301F1342}" type="presOf" srcId="{841B1708-581D-432F-9CE6-C4BA04049921}" destId="{F2EF838A-C785-4D8D-ADF9-A9A426135F1C}" srcOrd="1" destOrd="0" presId="urn:microsoft.com/office/officeart/2005/8/layout/venn1"/>
    <dgm:cxn modelId="{3FC8D0DF-B826-4169-AF12-3002B80556CF}" srcId="{50CDD4BF-FE6B-40AB-A088-3706323A4556}" destId="{43B16AD2-E8D4-43D9-B1AE-6E937BCEE016}" srcOrd="2" destOrd="0" parTransId="{7E80065A-949A-4A57-8EA4-489585500C04}" sibTransId="{829BC20E-5763-4551-ACDA-D2E22DBDFAA4}"/>
    <dgm:cxn modelId="{C342DAD7-EDE1-4D31-AA6E-2FF9B4CF8454}" type="presParOf" srcId="{AA89FD63-B9EF-45EA-8CB0-53A41B758FC5}" destId="{96B54A8E-F3CA-40C9-A37D-CAB70E52035A}" srcOrd="0" destOrd="0" presId="urn:microsoft.com/office/officeart/2005/8/layout/venn1"/>
    <dgm:cxn modelId="{E22A0051-B1AC-4DEC-8084-128418B46760}" type="presParOf" srcId="{AA89FD63-B9EF-45EA-8CB0-53A41B758FC5}" destId="{F2EF838A-C785-4D8D-ADF9-A9A426135F1C}" srcOrd="1" destOrd="0" presId="urn:microsoft.com/office/officeart/2005/8/layout/venn1"/>
    <dgm:cxn modelId="{1C907B6F-5A23-4976-9ACE-A93C848A538F}" type="presParOf" srcId="{AA89FD63-B9EF-45EA-8CB0-53A41B758FC5}" destId="{DA5E67C4-6EDB-40CB-A1F5-4C484AB01AAD}" srcOrd="2" destOrd="0" presId="urn:microsoft.com/office/officeart/2005/8/layout/venn1"/>
    <dgm:cxn modelId="{37D2B45C-9D2D-4020-ADCE-129444E62CB3}" type="presParOf" srcId="{AA89FD63-B9EF-45EA-8CB0-53A41B758FC5}" destId="{9767F383-7473-4B84-96E7-B52820A688FE}" srcOrd="3" destOrd="0" presId="urn:microsoft.com/office/officeart/2005/8/layout/venn1"/>
    <dgm:cxn modelId="{FA71DEE2-FEED-40DC-8218-55E0E083F839}" type="presParOf" srcId="{AA89FD63-B9EF-45EA-8CB0-53A41B758FC5}" destId="{7FEAE7F1-E30A-4930-8879-5B80CEB9FAA4}" srcOrd="4" destOrd="0" presId="urn:microsoft.com/office/officeart/2005/8/layout/venn1"/>
    <dgm:cxn modelId="{6CC145E7-9CF7-4E5F-A8F4-0203729615EF}" type="presParOf" srcId="{AA89FD63-B9EF-45EA-8CB0-53A41B758FC5}" destId="{ECA77319-D331-4E62-9E5E-6498D8B0A4E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 custT="1"/>
      <dgm:spPr/>
      <dgm:t>
        <a:bodyPr/>
        <a:lstStyle/>
        <a:p>
          <a:r>
            <a:rPr lang="es-ES" sz="6000" b="1" dirty="0"/>
            <a:t>(E)BALUAZIOA (BALORAZIOA)</a:t>
          </a:r>
          <a:endParaRPr lang="eu-ES" sz="6000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 custT="1"/>
      <dgm:spPr/>
      <dgm:t>
        <a:bodyPr/>
        <a:lstStyle/>
        <a:p>
          <a:r>
            <a:rPr lang="es-ES" sz="6000" b="1" dirty="0"/>
            <a:t>IDENTIFIKAZIOA</a:t>
          </a:r>
          <a:endParaRPr lang="eu-ES" sz="6200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 custT="1"/>
      <dgm:spPr>
        <a:solidFill>
          <a:schemeClr val="bg1"/>
        </a:solidFill>
      </dgm:spPr>
      <dgm:t>
        <a:bodyPr/>
        <a:lstStyle/>
        <a:p>
          <a:r>
            <a:rPr lang="eu-ES" sz="6000" b="1" dirty="0"/>
            <a:t>LOKALIZAZIOA</a:t>
          </a:r>
          <a:endParaRPr lang="eu-ES" sz="6200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 custT="1"/>
      <dgm:spPr/>
      <dgm:t>
        <a:bodyPr/>
        <a:lstStyle/>
        <a:p>
          <a:r>
            <a:rPr lang="es-ES" sz="6000" b="1" dirty="0"/>
            <a:t>ERABAKIAK HARTZEA</a:t>
          </a:r>
          <a:endParaRPr lang="eu-ES" sz="6000" b="1" dirty="0"/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/>
      <dgm:spPr/>
      <dgm:t>
        <a:bodyPr/>
        <a:lstStyle/>
        <a:p>
          <a:r>
            <a:rPr lang="es-ES" b="1" dirty="0"/>
            <a:t>(E) BALUAZIOA</a:t>
          </a:r>
          <a:endParaRPr lang="eu-ES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/>
      <dgm:t>
        <a:bodyPr/>
        <a:lstStyle/>
        <a:p>
          <a:r>
            <a:rPr lang="es-ES" b="1" dirty="0"/>
            <a:t>IDENTIFIKATZEA</a:t>
          </a:r>
          <a:endParaRPr lang="eu-ES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b="1" dirty="0"/>
            <a:t>LOKALIZATZEA</a:t>
          </a:r>
          <a:endParaRPr lang="eu-ES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/>
      <dgm:spPr/>
      <dgm:t>
        <a:bodyPr/>
        <a:lstStyle/>
        <a:p>
          <a:r>
            <a:rPr lang="eu-ES" b="1" dirty="0"/>
            <a:t>ERABAKIAK HARTZEA</a:t>
          </a:r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AB3929A8-2E41-496A-80E1-CCC735241BE7}">
      <dgm:prSet phldrT="[Testua]"/>
      <dgm:spPr/>
      <dgm:t>
        <a:bodyPr/>
        <a:lstStyle/>
        <a:p>
          <a:r>
            <a:rPr lang="es-ES" b="1" dirty="0"/>
            <a:t>ERABAKIAK HARTZEA</a:t>
          </a:r>
          <a:endParaRPr lang="eu-ES" b="1" dirty="0"/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1C478702-81B7-4B0E-B487-634C28BD79E0}">
      <dgm:prSet phldrT="[Testua]"/>
      <dgm:spPr/>
      <dgm:t>
        <a:bodyPr/>
        <a:lstStyle/>
        <a:p>
          <a:r>
            <a:rPr lang="es-ES" b="1" dirty="0"/>
            <a:t>(E)BALUAZIOA</a:t>
          </a:r>
          <a:endParaRPr lang="eu-ES" b="1" dirty="0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b="1" dirty="0"/>
            <a:t>IDENTIFIKAZIOA</a:t>
          </a:r>
          <a:endParaRPr lang="eu-ES" b="1" dirty="0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/>
      <dgm:t>
        <a:bodyPr/>
        <a:lstStyle/>
        <a:p>
          <a:r>
            <a:rPr lang="es-ES" b="1" dirty="0"/>
            <a:t>LOKALIZAZIOA</a:t>
          </a:r>
          <a:endParaRPr lang="eu-ES" b="1" dirty="0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ES" b="1" dirty="0"/>
            <a:t>(E)BALUAZIOA</a:t>
          </a:r>
          <a:endParaRPr lang="eu-ES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/>
      <dgm:t>
        <a:bodyPr/>
        <a:lstStyle/>
        <a:p>
          <a:r>
            <a:rPr lang="es-ES" b="1" dirty="0"/>
            <a:t>IDENTIFIKAZIOA</a:t>
          </a:r>
          <a:endParaRPr lang="eu-ES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/>
      <dgm:t>
        <a:bodyPr/>
        <a:lstStyle/>
        <a:p>
          <a:r>
            <a:rPr lang="es-ES" b="1" dirty="0"/>
            <a:t>LOKALIZAZIOA</a:t>
          </a:r>
          <a:endParaRPr lang="eu-ES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/>
      <dgm:spPr/>
      <dgm:t>
        <a:bodyPr/>
        <a:lstStyle/>
        <a:p>
          <a:r>
            <a:rPr lang="eu-ES" b="1" dirty="0"/>
            <a:t>ERABAKIAK HARTZEA</a:t>
          </a:r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/>
      <dgm:spPr/>
      <dgm:t>
        <a:bodyPr/>
        <a:lstStyle/>
        <a:p>
          <a:r>
            <a:rPr lang="es-ES" b="1" dirty="0"/>
            <a:t>(E)BALUAZIOA</a:t>
          </a:r>
          <a:endParaRPr lang="eu-ES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/>
      <dgm:t>
        <a:bodyPr/>
        <a:lstStyle/>
        <a:p>
          <a:r>
            <a:rPr lang="es-ES" b="1" dirty="0"/>
            <a:t>IDENTIFIKAZIOA</a:t>
          </a:r>
          <a:endParaRPr lang="eu-ES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/>
      <dgm:t>
        <a:bodyPr/>
        <a:lstStyle/>
        <a:p>
          <a:r>
            <a:rPr lang="es-ES" b="1" dirty="0"/>
            <a:t>LOKALIZAZIOA</a:t>
          </a:r>
          <a:endParaRPr lang="eu-ES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ERABAKIAK HARTZEA</a:t>
          </a:r>
          <a:endParaRPr lang="eu-ES" b="1" dirty="0">
            <a:solidFill>
              <a:schemeClr val="bg1"/>
            </a:solidFill>
          </a:endParaRPr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/>
      <dgm:spPr/>
      <dgm:t>
        <a:bodyPr/>
        <a:lstStyle/>
        <a:p>
          <a:r>
            <a:rPr lang="es-ES" b="1" dirty="0"/>
            <a:t>(E)BALUAZIOA</a:t>
          </a:r>
          <a:endParaRPr lang="eu-ES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/>
      <dgm:t>
        <a:bodyPr/>
        <a:lstStyle/>
        <a:p>
          <a:r>
            <a:rPr lang="es-ES" b="1" dirty="0"/>
            <a:t>IDENTIFIKAZIOA</a:t>
          </a:r>
          <a:endParaRPr lang="eu-ES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/>
      <dgm:t>
        <a:bodyPr/>
        <a:lstStyle/>
        <a:p>
          <a:r>
            <a:rPr lang="es-ES" b="1" dirty="0"/>
            <a:t>LOKALIZAZIOA</a:t>
          </a:r>
          <a:endParaRPr lang="eu-ES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ERABAKIAK HARTZEA</a:t>
          </a:r>
          <a:endParaRPr lang="eu-ES" b="1" dirty="0">
            <a:solidFill>
              <a:schemeClr val="bg1"/>
            </a:solidFill>
          </a:endParaRPr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15687F-5485-49B6-A60F-CAF63CDEBB01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u-ES"/>
        </a:p>
      </dgm:t>
    </dgm:pt>
    <dgm:pt modelId="{1C478702-81B7-4B0E-B487-634C28BD79E0}">
      <dgm:prSet phldrT="[Testua]"/>
      <dgm:spPr/>
      <dgm:t>
        <a:bodyPr/>
        <a:lstStyle/>
        <a:p>
          <a:r>
            <a:rPr lang="es-ES" b="1" dirty="0"/>
            <a:t>(E)BALUAZIOA</a:t>
          </a:r>
          <a:endParaRPr lang="eu-ES" b="1" dirty="0"/>
        </a:p>
      </dgm:t>
    </dgm:pt>
    <dgm:pt modelId="{70EDFADC-7B48-47A0-9E0A-26A7BC8A8292}" type="parTrans" cxnId="{0D378A3D-F3F9-44A5-B7DD-268DADB37180}">
      <dgm:prSet/>
      <dgm:spPr/>
      <dgm:t>
        <a:bodyPr/>
        <a:lstStyle/>
        <a:p>
          <a:endParaRPr lang="eu-ES" b="1"/>
        </a:p>
      </dgm:t>
    </dgm:pt>
    <dgm:pt modelId="{07355199-5B3D-4F4D-A475-20B92992B81F}" type="sibTrans" cxnId="{0D378A3D-F3F9-44A5-B7DD-268DADB37180}">
      <dgm:prSet/>
      <dgm:spPr/>
      <dgm:t>
        <a:bodyPr/>
        <a:lstStyle/>
        <a:p>
          <a:endParaRPr lang="eu-ES" b="1"/>
        </a:p>
      </dgm:t>
    </dgm:pt>
    <dgm:pt modelId="{72CE783C-135F-4628-9B33-F35F80D99B13}">
      <dgm:prSet phldrT="[Testua]"/>
      <dgm:spPr/>
      <dgm:t>
        <a:bodyPr/>
        <a:lstStyle/>
        <a:p>
          <a:r>
            <a:rPr lang="es-ES" b="1" dirty="0"/>
            <a:t>IDENTIFIKAZIOA</a:t>
          </a:r>
          <a:endParaRPr lang="eu-ES" b="1" dirty="0"/>
        </a:p>
      </dgm:t>
    </dgm:pt>
    <dgm:pt modelId="{3140B904-5611-4B3E-B0E3-728E87DF789B}" type="parTrans" cxnId="{5C7DC2A9-C2BD-443B-B04F-6DF0D7BFD8C5}">
      <dgm:prSet/>
      <dgm:spPr/>
      <dgm:t>
        <a:bodyPr/>
        <a:lstStyle/>
        <a:p>
          <a:endParaRPr lang="eu-ES" b="1"/>
        </a:p>
      </dgm:t>
    </dgm:pt>
    <dgm:pt modelId="{5FA79F55-02BD-4AE1-AD7D-C1AFBBB2A667}" type="sibTrans" cxnId="{5C7DC2A9-C2BD-443B-B04F-6DF0D7BFD8C5}">
      <dgm:prSet/>
      <dgm:spPr/>
      <dgm:t>
        <a:bodyPr/>
        <a:lstStyle/>
        <a:p>
          <a:endParaRPr lang="eu-ES" b="1"/>
        </a:p>
      </dgm:t>
    </dgm:pt>
    <dgm:pt modelId="{406C11FC-DB78-4FE3-BCB5-E445B3B57CFB}">
      <dgm:prSet phldrT="[Testua]"/>
      <dgm:spPr/>
      <dgm:t>
        <a:bodyPr/>
        <a:lstStyle/>
        <a:p>
          <a:r>
            <a:rPr lang="es-ES" b="1" dirty="0"/>
            <a:t>LOKALIZAZIOA</a:t>
          </a:r>
          <a:endParaRPr lang="eu-ES" b="1" dirty="0"/>
        </a:p>
      </dgm:t>
    </dgm:pt>
    <dgm:pt modelId="{DBAD1A2A-F338-4EA2-9C3D-3D08E35CEF32}" type="parTrans" cxnId="{0BC81B3B-A3B1-460D-83B4-6B11504BB7F2}">
      <dgm:prSet/>
      <dgm:spPr/>
      <dgm:t>
        <a:bodyPr/>
        <a:lstStyle/>
        <a:p>
          <a:endParaRPr lang="eu-ES" b="1"/>
        </a:p>
      </dgm:t>
    </dgm:pt>
    <dgm:pt modelId="{2835861D-4209-42DD-A31E-F28EEA5D2ADA}" type="sibTrans" cxnId="{0BC81B3B-A3B1-460D-83B4-6B11504BB7F2}">
      <dgm:prSet/>
      <dgm:spPr/>
      <dgm:t>
        <a:bodyPr/>
        <a:lstStyle/>
        <a:p>
          <a:endParaRPr lang="eu-ES" b="1"/>
        </a:p>
      </dgm:t>
    </dgm:pt>
    <dgm:pt modelId="{AB3929A8-2E41-496A-80E1-CCC735241BE7}">
      <dgm:prSet phldrT="[Testua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ERABAKIAK HARTZEA</a:t>
          </a:r>
          <a:endParaRPr lang="eu-ES" b="1" dirty="0">
            <a:solidFill>
              <a:schemeClr val="bg1"/>
            </a:solidFill>
          </a:endParaRPr>
        </a:p>
      </dgm:t>
    </dgm:pt>
    <dgm:pt modelId="{D7BBA207-3FB6-4265-815F-381E720E42DA}" type="parTrans" cxnId="{E0EFFB66-CDC5-4BA9-B823-6265B9EB131C}">
      <dgm:prSet/>
      <dgm:spPr/>
      <dgm:t>
        <a:bodyPr/>
        <a:lstStyle/>
        <a:p>
          <a:endParaRPr lang="eu-ES" b="1"/>
        </a:p>
      </dgm:t>
    </dgm:pt>
    <dgm:pt modelId="{134E5E53-4E5A-4BB1-A0BF-D13E3842AB41}" type="sibTrans" cxnId="{E0EFFB66-CDC5-4BA9-B823-6265B9EB131C}">
      <dgm:prSet/>
      <dgm:spPr/>
      <dgm:t>
        <a:bodyPr/>
        <a:lstStyle/>
        <a:p>
          <a:endParaRPr lang="eu-ES" b="1"/>
        </a:p>
      </dgm:t>
    </dgm:pt>
    <dgm:pt modelId="{F2C1E56F-7AB9-4DDA-9144-17882B0BA332}" type="pres">
      <dgm:prSet presAssocID="{CE15687F-5485-49B6-A60F-CAF63CDEBB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FC12836-9CD6-4A6F-9791-867674DC16E2}" type="pres">
      <dgm:prSet presAssocID="{AB3929A8-2E41-496A-80E1-CCC735241BE7}" presName="circle1" presStyleLbl="node1" presStyleIdx="0" presStyleCnt="4"/>
      <dgm:spPr>
        <a:solidFill>
          <a:schemeClr val="accent2">
            <a:lumMod val="75000"/>
          </a:schemeClr>
        </a:solidFill>
      </dgm:spPr>
    </dgm:pt>
    <dgm:pt modelId="{C45AB9A0-BE77-4020-B071-DB044C465CCA}" type="pres">
      <dgm:prSet presAssocID="{AB3929A8-2E41-496A-80E1-CCC735241BE7}" presName="space" presStyleCnt="0"/>
      <dgm:spPr/>
    </dgm:pt>
    <dgm:pt modelId="{B7E83B80-97F2-4D45-948C-BEDDA5D8395A}" type="pres">
      <dgm:prSet presAssocID="{AB3929A8-2E41-496A-80E1-CCC735241BE7}" presName="rect1" presStyleLbl="alignAcc1" presStyleIdx="0" presStyleCnt="4"/>
      <dgm:spPr/>
    </dgm:pt>
    <dgm:pt modelId="{FA9FDB94-1A7B-474B-A52E-AF17E2EDF698}" type="pres">
      <dgm:prSet presAssocID="{1C478702-81B7-4B0E-B487-634C28BD79E0}" presName="vertSpace2" presStyleLbl="node1" presStyleIdx="0" presStyleCnt="4"/>
      <dgm:spPr/>
    </dgm:pt>
    <dgm:pt modelId="{31371FA1-367C-4507-B5F3-0EED6DDCAD8E}" type="pres">
      <dgm:prSet presAssocID="{1C478702-81B7-4B0E-B487-634C28BD79E0}" presName="circle2" presStyleLbl="node1" presStyleIdx="1" presStyleCnt="4"/>
      <dgm:spPr>
        <a:solidFill>
          <a:schemeClr val="bg1">
            <a:lumMod val="75000"/>
          </a:schemeClr>
        </a:solidFill>
      </dgm:spPr>
    </dgm:pt>
    <dgm:pt modelId="{6F66856E-081B-4122-9363-62100CA38D3C}" type="pres">
      <dgm:prSet presAssocID="{1C478702-81B7-4B0E-B487-634C28BD79E0}" presName="rect2" presStyleLbl="alignAcc1" presStyleIdx="1" presStyleCnt="4"/>
      <dgm:spPr/>
    </dgm:pt>
    <dgm:pt modelId="{DC0784B3-567C-41B0-A995-FECBD969A53B}" type="pres">
      <dgm:prSet presAssocID="{72CE783C-135F-4628-9B33-F35F80D99B13}" presName="vertSpace3" presStyleLbl="node1" presStyleIdx="1" presStyleCnt="4"/>
      <dgm:spPr/>
    </dgm:pt>
    <dgm:pt modelId="{EB2ADDE3-726F-4629-86F2-F7C664BFD471}" type="pres">
      <dgm:prSet presAssocID="{72CE783C-135F-4628-9B33-F35F80D99B13}" presName="circle3" presStyleLbl="node1" presStyleIdx="2" presStyleCnt="4"/>
      <dgm:spPr>
        <a:solidFill>
          <a:schemeClr val="accent4">
            <a:lumMod val="60000"/>
            <a:lumOff val="40000"/>
          </a:schemeClr>
        </a:solidFill>
      </dgm:spPr>
    </dgm:pt>
    <dgm:pt modelId="{6A9B9D1B-ADCC-48F1-8A71-27B5DA7001B3}" type="pres">
      <dgm:prSet presAssocID="{72CE783C-135F-4628-9B33-F35F80D99B13}" presName="rect3" presStyleLbl="alignAcc1" presStyleIdx="2" presStyleCnt="4"/>
      <dgm:spPr/>
    </dgm:pt>
    <dgm:pt modelId="{3BBE9DC7-4ED2-49FA-9631-627B9E352F35}" type="pres">
      <dgm:prSet presAssocID="{406C11FC-DB78-4FE3-BCB5-E445B3B57CFB}" presName="vertSpace4" presStyleLbl="node1" presStyleIdx="2" presStyleCnt="4"/>
      <dgm:spPr/>
    </dgm:pt>
    <dgm:pt modelId="{6FB1B832-A509-40FA-8F55-3F066E422D96}" type="pres">
      <dgm:prSet presAssocID="{406C11FC-DB78-4FE3-BCB5-E445B3B57CFB}" presName="circle4" presStyleLbl="node1" presStyleIdx="3" presStyleCnt="4"/>
      <dgm:spPr>
        <a:solidFill>
          <a:schemeClr val="accent5">
            <a:lumMod val="40000"/>
            <a:lumOff val="60000"/>
          </a:schemeClr>
        </a:solidFill>
      </dgm:spPr>
    </dgm:pt>
    <dgm:pt modelId="{783CD4F2-E266-4B18-AA8F-56459AC9133A}" type="pres">
      <dgm:prSet presAssocID="{406C11FC-DB78-4FE3-BCB5-E445B3B57CFB}" presName="rect4" presStyleLbl="alignAcc1" presStyleIdx="3" presStyleCnt="4"/>
      <dgm:spPr/>
    </dgm:pt>
    <dgm:pt modelId="{602F7BE5-381B-482B-A9B4-CCA5AD300281}" type="pres">
      <dgm:prSet presAssocID="{AB3929A8-2E41-496A-80E1-CCC735241BE7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E9FB58C-A3A7-48A8-A5AF-91EC981F8B0A}" type="pres">
      <dgm:prSet presAssocID="{1C478702-81B7-4B0E-B487-634C28BD79E0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BBDB707-80E4-4A0B-9ED0-4E61F08B784E}" type="pres">
      <dgm:prSet presAssocID="{72CE783C-135F-4628-9B33-F35F80D99B13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1193AF3-52FB-4D03-AF56-1836895095AA}" type="pres">
      <dgm:prSet presAssocID="{406C11FC-DB78-4FE3-BCB5-E445B3B57CFB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658F9108-6186-4E6B-9CB9-01255210D0E8}" type="presOf" srcId="{1C478702-81B7-4B0E-B487-634C28BD79E0}" destId="{0E9FB58C-A3A7-48A8-A5AF-91EC981F8B0A}" srcOrd="1" destOrd="0" presId="urn:microsoft.com/office/officeart/2005/8/layout/target3"/>
    <dgm:cxn modelId="{DDEE2909-DF69-4A3B-81BA-67C09CD52D38}" type="presOf" srcId="{1C478702-81B7-4B0E-B487-634C28BD79E0}" destId="{6F66856E-081B-4122-9363-62100CA38D3C}" srcOrd="0" destOrd="0" presId="urn:microsoft.com/office/officeart/2005/8/layout/target3"/>
    <dgm:cxn modelId="{0BC81B3B-A3B1-460D-83B4-6B11504BB7F2}" srcId="{CE15687F-5485-49B6-A60F-CAF63CDEBB01}" destId="{406C11FC-DB78-4FE3-BCB5-E445B3B57CFB}" srcOrd="3" destOrd="0" parTransId="{DBAD1A2A-F338-4EA2-9C3D-3D08E35CEF32}" sibTransId="{2835861D-4209-42DD-A31E-F28EEA5D2ADA}"/>
    <dgm:cxn modelId="{0D378A3D-F3F9-44A5-B7DD-268DADB37180}" srcId="{CE15687F-5485-49B6-A60F-CAF63CDEBB01}" destId="{1C478702-81B7-4B0E-B487-634C28BD79E0}" srcOrd="1" destOrd="0" parTransId="{70EDFADC-7B48-47A0-9E0A-26A7BC8A8292}" sibTransId="{07355199-5B3D-4F4D-A475-20B92992B81F}"/>
    <dgm:cxn modelId="{D55D6662-C773-45CE-BAA6-E67390AF2301}" type="presOf" srcId="{406C11FC-DB78-4FE3-BCB5-E445B3B57CFB}" destId="{783CD4F2-E266-4B18-AA8F-56459AC9133A}" srcOrd="0" destOrd="0" presId="urn:microsoft.com/office/officeart/2005/8/layout/target3"/>
    <dgm:cxn modelId="{E0EFFB66-CDC5-4BA9-B823-6265B9EB131C}" srcId="{CE15687F-5485-49B6-A60F-CAF63CDEBB01}" destId="{AB3929A8-2E41-496A-80E1-CCC735241BE7}" srcOrd="0" destOrd="0" parTransId="{D7BBA207-3FB6-4265-815F-381E720E42DA}" sibTransId="{134E5E53-4E5A-4BB1-A0BF-D13E3842AB41}"/>
    <dgm:cxn modelId="{C0A30D78-5CA4-4AAA-9323-72C34D1EC11F}" type="presOf" srcId="{CE15687F-5485-49B6-A60F-CAF63CDEBB01}" destId="{F2C1E56F-7AB9-4DDA-9144-17882B0BA332}" srcOrd="0" destOrd="0" presId="urn:microsoft.com/office/officeart/2005/8/layout/target3"/>
    <dgm:cxn modelId="{2935BE7B-3E11-43D2-B87D-B44B11D3C6E3}" type="presOf" srcId="{AB3929A8-2E41-496A-80E1-CCC735241BE7}" destId="{602F7BE5-381B-482B-A9B4-CCA5AD300281}" srcOrd="1" destOrd="0" presId="urn:microsoft.com/office/officeart/2005/8/layout/target3"/>
    <dgm:cxn modelId="{3BAA72A6-C881-49DD-9FD6-DA2D404D763A}" type="presOf" srcId="{406C11FC-DB78-4FE3-BCB5-E445B3B57CFB}" destId="{C1193AF3-52FB-4D03-AF56-1836895095AA}" srcOrd="1" destOrd="0" presId="urn:microsoft.com/office/officeart/2005/8/layout/target3"/>
    <dgm:cxn modelId="{5C7DC2A9-C2BD-443B-B04F-6DF0D7BFD8C5}" srcId="{CE15687F-5485-49B6-A60F-CAF63CDEBB01}" destId="{72CE783C-135F-4628-9B33-F35F80D99B13}" srcOrd="2" destOrd="0" parTransId="{3140B904-5611-4B3E-B0E3-728E87DF789B}" sibTransId="{5FA79F55-02BD-4AE1-AD7D-C1AFBBB2A667}"/>
    <dgm:cxn modelId="{BD7EBBAA-B2F6-404D-ADB5-ED1E4EBCAFB5}" type="presOf" srcId="{AB3929A8-2E41-496A-80E1-CCC735241BE7}" destId="{B7E83B80-97F2-4D45-948C-BEDDA5D8395A}" srcOrd="0" destOrd="0" presId="urn:microsoft.com/office/officeart/2005/8/layout/target3"/>
    <dgm:cxn modelId="{6045BEBA-88D9-41E9-9382-6E8E1D89F19F}" type="presOf" srcId="{72CE783C-135F-4628-9B33-F35F80D99B13}" destId="{6A9B9D1B-ADCC-48F1-8A71-27B5DA7001B3}" srcOrd="0" destOrd="0" presId="urn:microsoft.com/office/officeart/2005/8/layout/target3"/>
    <dgm:cxn modelId="{2DD318C1-DB2E-409B-9D0D-C0C3A7F2825D}" type="presOf" srcId="{72CE783C-135F-4628-9B33-F35F80D99B13}" destId="{0BBDB707-80E4-4A0B-9ED0-4E61F08B784E}" srcOrd="1" destOrd="0" presId="urn:microsoft.com/office/officeart/2005/8/layout/target3"/>
    <dgm:cxn modelId="{82578F2E-A191-46AB-B2EB-6E565A1D924F}" type="presParOf" srcId="{F2C1E56F-7AB9-4DDA-9144-17882B0BA332}" destId="{9FC12836-9CD6-4A6F-9791-867674DC16E2}" srcOrd="0" destOrd="0" presId="urn:microsoft.com/office/officeart/2005/8/layout/target3"/>
    <dgm:cxn modelId="{1EDEFC18-42E6-49F8-9DC4-6E050830ECBF}" type="presParOf" srcId="{F2C1E56F-7AB9-4DDA-9144-17882B0BA332}" destId="{C45AB9A0-BE77-4020-B071-DB044C465CCA}" srcOrd="1" destOrd="0" presId="urn:microsoft.com/office/officeart/2005/8/layout/target3"/>
    <dgm:cxn modelId="{8A643FCF-3373-4FCA-898E-E5600A351550}" type="presParOf" srcId="{F2C1E56F-7AB9-4DDA-9144-17882B0BA332}" destId="{B7E83B80-97F2-4D45-948C-BEDDA5D8395A}" srcOrd="2" destOrd="0" presId="urn:microsoft.com/office/officeart/2005/8/layout/target3"/>
    <dgm:cxn modelId="{1ED88D0F-DF60-413E-88FB-6EEB26361C50}" type="presParOf" srcId="{F2C1E56F-7AB9-4DDA-9144-17882B0BA332}" destId="{FA9FDB94-1A7B-474B-A52E-AF17E2EDF698}" srcOrd="3" destOrd="0" presId="urn:microsoft.com/office/officeart/2005/8/layout/target3"/>
    <dgm:cxn modelId="{5101E6B7-3B55-49A4-8102-C9D7D4C3CFC1}" type="presParOf" srcId="{F2C1E56F-7AB9-4DDA-9144-17882B0BA332}" destId="{31371FA1-367C-4507-B5F3-0EED6DDCAD8E}" srcOrd="4" destOrd="0" presId="urn:microsoft.com/office/officeart/2005/8/layout/target3"/>
    <dgm:cxn modelId="{C0E9B0CB-35DF-4B60-B19F-B8A4C2F3BB94}" type="presParOf" srcId="{F2C1E56F-7AB9-4DDA-9144-17882B0BA332}" destId="{6F66856E-081B-4122-9363-62100CA38D3C}" srcOrd="5" destOrd="0" presId="urn:microsoft.com/office/officeart/2005/8/layout/target3"/>
    <dgm:cxn modelId="{387F77A6-5149-491D-9587-509AAF52468F}" type="presParOf" srcId="{F2C1E56F-7AB9-4DDA-9144-17882B0BA332}" destId="{DC0784B3-567C-41B0-A995-FECBD969A53B}" srcOrd="6" destOrd="0" presId="urn:microsoft.com/office/officeart/2005/8/layout/target3"/>
    <dgm:cxn modelId="{16DB8DC2-835D-4ABB-9F99-C6474E65BD53}" type="presParOf" srcId="{F2C1E56F-7AB9-4DDA-9144-17882B0BA332}" destId="{EB2ADDE3-726F-4629-86F2-F7C664BFD471}" srcOrd="7" destOrd="0" presId="urn:microsoft.com/office/officeart/2005/8/layout/target3"/>
    <dgm:cxn modelId="{E7448573-3ABF-428D-881D-A6B6E9206B72}" type="presParOf" srcId="{F2C1E56F-7AB9-4DDA-9144-17882B0BA332}" destId="{6A9B9D1B-ADCC-48F1-8A71-27B5DA7001B3}" srcOrd="8" destOrd="0" presId="urn:microsoft.com/office/officeart/2005/8/layout/target3"/>
    <dgm:cxn modelId="{F425A76D-5FA8-4783-B942-E3EB5E8E116E}" type="presParOf" srcId="{F2C1E56F-7AB9-4DDA-9144-17882B0BA332}" destId="{3BBE9DC7-4ED2-49FA-9631-627B9E352F35}" srcOrd="9" destOrd="0" presId="urn:microsoft.com/office/officeart/2005/8/layout/target3"/>
    <dgm:cxn modelId="{65756812-601E-4C54-9F05-6041BAD6EBD2}" type="presParOf" srcId="{F2C1E56F-7AB9-4DDA-9144-17882B0BA332}" destId="{6FB1B832-A509-40FA-8F55-3F066E422D96}" srcOrd="10" destOrd="0" presId="urn:microsoft.com/office/officeart/2005/8/layout/target3"/>
    <dgm:cxn modelId="{FEDAB15D-E61D-46B4-95B4-35857C93AC8F}" type="presParOf" srcId="{F2C1E56F-7AB9-4DDA-9144-17882B0BA332}" destId="{783CD4F2-E266-4B18-AA8F-56459AC9133A}" srcOrd="11" destOrd="0" presId="urn:microsoft.com/office/officeart/2005/8/layout/target3"/>
    <dgm:cxn modelId="{B777DE87-665C-4E30-A6D0-D0823DECFDFD}" type="presParOf" srcId="{F2C1E56F-7AB9-4DDA-9144-17882B0BA332}" destId="{602F7BE5-381B-482B-A9B4-CCA5AD300281}" srcOrd="12" destOrd="0" presId="urn:microsoft.com/office/officeart/2005/8/layout/target3"/>
    <dgm:cxn modelId="{4E1A6C66-FF04-42EA-877D-725D74E58940}" type="presParOf" srcId="{F2C1E56F-7AB9-4DDA-9144-17882B0BA332}" destId="{0E9FB58C-A3A7-48A8-A5AF-91EC981F8B0A}" srcOrd="13" destOrd="0" presId="urn:microsoft.com/office/officeart/2005/8/layout/target3"/>
    <dgm:cxn modelId="{50880816-F318-46D6-9C9A-9DEA95A9A9C2}" type="presParOf" srcId="{F2C1E56F-7AB9-4DDA-9144-17882B0BA332}" destId="{0BBDB707-80E4-4A0B-9ED0-4E61F08B784E}" srcOrd="14" destOrd="0" presId="urn:microsoft.com/office/officeart/2005/8/layout/target3"/>
    <dgm:cxn modelId="{7791A40D-583F-4F7B-AEB9-5253671EE2CE}" type="presParOf" srcId="{F2C1E56F-7AB9-4DDA-9144-17882B0BA332}" destId="{C1193AF3-52FB-4D03-AF56-1836895095A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54A8E-F3CA-40C9-A37D-CAB70E52035A}">
      <dsp:nvSpPr>
        <dsp:cNvPr id="0" name=""/>
        <dsp:cNvSpPr/>
      </dsp:nvSpPr>
      <dsp:spPr>
        <a:xfrm>
          <a:off x="1671972" y="41443"/>
          <a:ext cx="1989270" cy="1989270"/>
        </a:xfrm>
        <a:prstGeom prst="ellipse">
          <a:avLst/>
        </a:prstGeom>
        <a:solidFill>
          <a:srgbClr val="C00000">
            <a:alpha val="50196"/>
          </a:srgbClr>
        </a:solidFill>
        <a:ln w="571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100" kern="1200" dirty="0"/>
        </a:p>
      </dsp:txBody>
      <dsp:txXfrm>
        <a:off x="1937208" y="389565"/>
        <a:ext cx="1458798" cy="895171"/>
      </dsp:txXfrm>
    </dsp:sp>
    <dsp:sp modelId="{DA5E67C4-6EDB-40CB-A1F5-4C484AB01AAD}">
      <dsp:nvSpPr>
        <dsp:cNvPr id="0" name=""/>
        <dsp:cNvSpPr/>
      </dsp:nvSpPr>
      <dsp:spPr>
        <a:xfrm>
          <a:off x="2389766" y="1284736"/>
          <a:ext cx="1989270" cy="1989270"/>
        </a:xfrm>
        <a:prstGeom prst="ellipse">
          <a:avLst/>
        </a:prstGeom>
        <a:solidFill>
          <a:srgbClr val="FFFFFF">
            <a:alpha val="50196"/>
          </a:srgbClr>
        </a:solidFill>
        <a:ln w="571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300" kern="1200"/>
        </a:p>
      </dsp:txBody>
      <dsp:txXfrm>
        <a:off x="2998152" y="1798631"/>
        <a:ext cx="1193562" cy="1094098"/>
      </dsp:txXfrm>
    </dsp:sp>
    <dsp:sp modelId="{7FEAE7F1-E30A-4930-8879-5B80CEB9FAA4}">
      <dsp:nvSpPr>
        <dsp:cNvPr id="0" name=""/>
        <dsp:cNvSpPr/>
      </dsp:nvSpPr>
      <dsp:spPr>
        <a:xfrm>
          <a:off x="954177" y="1284736"/>
          <a:ext cx="1989270" cy="1989270"/>
        </a:xfrm>
        <a:prstGeom prst="ellipse">
          <a:avLst/>
        </a:prstGeom>
        <a:solidFill>
          <a:srgbClr val="9BBB59">
            <a:alpha val="50196"/>
          </a:srgbClr>
        </a:solidFill>
        <a:ln w="571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300" kern="1200"/>
        </a:p>
      </dsp:txBody>
      <dsp:txXfrm>
        <a:off x="1141500" y="1798631"/>
        <a:ext cx="1193562" cy="1094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0"/>
          <a:ext cx="6336554" cy="633655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3168277" y="0"/>
          <a:ext cx="11377338" cy="63365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b="1" kern="1200" dirty="0"/>
            <a:t>ERABAKIAK HARTZEA</a:t>
          </a:r>
          <a:endParaRPr lang="eu-ES" sz="6000" b="1" kern="1200" dirty="0"/>
        </a:p>
      </dsp:txBody>
      <dsp:txXfrm>
        <a:off x="3168277" y="0"/>
        <a:ext cx="11377338" cy="1346517"/>
      </dsp:txXfrm>
    </dsp:sp>
    <dsp:sp modelId="{31371FA1-367C-4507-B5F3-0EED6DDCAD8E}">
      <dsp:nvSpPr>
        <dsp:cNvPr id="0" name=""/>
        <dsp:cNvSpPr/>
      </dsp:nvSpPr>
      <dsp:spPr>
        <a:xfrm>
          <a:off x="831672" y="1346517"/>
          <a:ext cx="4673209" cy="4673209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3168277" y="1346517"/>
          <a:ext cx="11377338" cy="4673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b="1" kern="1200" dirty="0"/>
            <a:t>(E)BALUAZIOA (BALORAZIOA)</a:t>
          </a:r>
          <a:endParaRPr lang="eu-ES" sz="6000" b="1" kern="1200" dirty="0"/>
        </a:p>
      </dsp:txBody>
      <dsp:txXfrm>
        <a:off x="3168277" y="1346517"/>
        <a:ext cx="11377338" cy="1346517"/>
      </dsp:txXfrm>
    </dsp:sp>
    <dsp:sp modelId="{EB2ADDE3-726F-4629-86F2-F7C664BFD471}">
      <dsp:nvSpPr>
        <dsp:cNvPr id="0" name=""/>
        <dsp:cNvSpPr/>
      </dsp:nvSpPr>
      <dsp:spPr>
        <a:xfrm>
          <a:off x="1663345" y="2693035"/>
          <a:ext cx="3009863" cy="300986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3168277" y="2693035"/>
          <a:ext cx="11377338" cy="30098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b="1" kern="1200" dirty="0"/>
            <a:t>IDENTIFIKAZIOA</a:t>
          </a:r>
          <a:endParaRPr lang="eu-ES" sz="6200" b="1" kern="1200" dirty="0"/>
        </a:p>
      </dsp:txBody>
      <dsp:txXfrm>
        <a:off x="3168277" y="2693035"/>
        <a:ext cx="11377338" cy="1346517"/>
      </dsp:txXfrm>
    </dsp:sp>
    <dsp:sp modelId="{6FB1B832-A509-40FA-8F55-3F066E422D96}">
      <dsp:nvSpPr>
        <dsp:cNvPr id="0" name=""/>
        <dsp:cNvSpPr/>
      </dsp:nvSpPr>
      <dsp:spPr>
        <a:xfrm>
          <a:off x="2495018" y="4039553"/>
          <a:ext cx="1346517" cy="134651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3168277" y="4039553"/>
          <a:ext cx="11377338" cy="134651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u-ES" sz="6000" b="1" kern="1200" dirty="0"/>
            <a:t>LOKALIZAZIOA</a:t>
          </a:r>
          <a:endParaRPr lang="eu-ES" sz="6200" b="1" kern="1200" dirty="0"/>
        </a:p>
      </dsp:txBody>
      <dsp:txXfrm>
        <a:off x="3168277" y="4039553"/>
        <a:ext cx="11377338" cy="1346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332447"/>
          <a:ext cx="3026241" cy="302624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513120" y="332447"/>
          <a:ext cx="3530615" cy="30262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u-ES" sz="2900" b="1" kern="1200" dirty="0"/>
            <a:t>ERABAKIAK HARTZEA</a:t>
          </a:r>
        </a:p>
      </dsp:txBody>
      <dsp:txXfrm>
        <a:off x="1513120" y="332447"/>
        <a:ext cx="3530615" cy="643076"/>
      </dsp:txXfrm>
    </dsp:sp>
    <dsp:sp modelId="{31371FA1-367C-4507-B5F3-0EED6DDCAD8E}">
      <dsp:nvSpPr>
        <dsp:cNvPr id="0" name=""/>
        <dsp:cNvSpPr/>
      </dsp:nvSpPr>
      <dsp:spPr>
        <a:xfrm>
          <a:off x="397194" y="975523"/>
          <a:ext cx="2231853" cy="2231853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513120" y="975523"/>
          <a:ext cx="3530615" cy="22318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(E) BALUAZIOA</a:t>
          </a:r>
          <a:endParaRPr lang="eu-ES" sz="2900" b="1" kern="1200" dirty="0"/>
        </a:p>
      </dsp:txBody>
      <dsp:txXfrm>
        <a:off x="1513120" y="975523"/>
        <a:ext cx="3530615" cy="643076"/>
      </dsp:txXfrm>
    </dsp:sp>
    <dsp:sp modelId="{EB2ADDE3-726F-4629-86F2-F7C664BFD471}">
      <dsp:nvSpPr>
        <dsp:cNvPr id="0" name=""/>
        <dsp:cNvSpPr/>
      </dsp:nvSpPr>
      <dsp:spPr>
        <a:xfrm>
          <a:off x="794388" y="1618599"/>
          <a:ext cx="1437464" cy="143746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513120" y="1618599"/>
          <a:ext cx="3530615" cy="1437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IDENTIFIKATZEA</a:t>
          </a:r>
          <a:endParaRPr lang="eu-ES" sz="2900" b="1" kern="1200" dirty="0"/>
        </a:p>
      </dsp:txBody>
      <dsp:txXfrm>
        <a:off x="1513120" y="1618599"/>
        <a:ext cx="3530615" cy="643076"/>
      </dsp:txXfrm>
    </dsp:sp>
    <dsp:sp modelId="{6FB1B832-A509-40FA-8F55-3F066E422D96}">
      <dsp:nvSpPr>
        <dsp:cNvPr id="0" name=""/>
        <dsp:cNvSpPr/>
      </dsp:nvSpPr>
      <dsp:spPr>
        <a:xfrm>
          <a:off x="1191582" y="2261676"/>
          <a:ext cx="643076" cy="64307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513120" y="2261676"/>
          <a:ext cx="3530615" cy="643076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LOKALIZATZEA</a:t>
          </a:r>
          <a:endParaRPr lang="eu-ES" sz="2900" b="1" kern="1200" dirty="0"/>
        </a:p>
      </dsp:txBody>
      <dsp:txXfrm>
        <a:off x="1513120" y="2261676"/>
        <a:ext cx="3530615" cy="6430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148721"/>
          <a:ext cx="3026241" cy="302624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513120" y="148722"/>
          <a:ext cx="3530614" cy="30262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ERABAKIAK HARTZEA</a:t>
          </a:r>
          <a:endParaRPr lang="eu-ES" sz="2900" b="1" kern="1200" dirty="0"/>
        </a:p>
      </dsp:txBody>
      <dsp:txXfrm>
        <a:off x="1513120" y="148722"/>
        <a:ext cx="3530614" cy="643076"/>
      </dsp:txXfrm>
    </dsp:sp>
    <dsp:sp modelId="{31371FA1-367C-4507-B5F3-0EED6DDCAD8E}">
      <dsp:nvSpPr>
        <dsp:cNvPr id="0" name=""/>
        <dsp:cNvSpPr/>
      </dsp:nvSpPr>
      <dsp:spPr>
        <a:xfrm>
          <a:off x="397194" y="791798"/>
          <a:ext cx="2231852" cy="2231852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513120" y="791798"/>
          <a:ext cx="3530614" cy="22318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(E)BALUAZIOA</a:t>
          </a:r>
          <a:endParaRPr lang="eu-ES" sz="2900" b="1" kern="1200" dirty="0"/>
        </a:p>
      </dsp:txBody>
      <dsp:txXfrm>
        <a:off x="1513120" y="791798"/>
        <a:ext cx="3530614" cy="643076"/>
      </dsp:txXfrm>
    </dsp:sp>
    <dsp:sp modelId="{EB2ADDE3-726F-4629-86F2-F7C664BFD471}">
      <dsp:nvSpPr>
        <dsp:cNvPr id="0" name=""/>
        <dsp:cNvSpPr/>
      </dsp:nvSpPr>
      <dsp:spPr>
        <a:xfrm>
          <a:off x="794388" y="1434874"/>
          <a:ext cx="1437464" cy="143746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513120" y="1434874"/>
          <a:ext cx="3530614" cy="143746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IDENTIFIKAZIOA</a:t>
          </a:r>
          <a:endParaRPr lang="eu-ES" sz="2900" b="1" kern="1200" dirty="0"/>
        </a:p>
      </dsp:txBody>
      <dsp:txXfrm>
        <a:off x="1513120" y="1434874"/>
        <a:ext cx="3530614" cy="643076"/>
      </dsp:txXfrm>
    </dsp:sp>
    <dsp:sp modelId="{6FB1B832-A509-40FA-8F55-3F066E422D96}">
      <dsp:nvSpPr>
        <dsp:cNvPr id="0" name=""/>
        <dsp:cNvSpPr/>
      </dsp:nvSpPr>
      <dsp:spPr>
        <a:xfrm>
          <a:off x="1191582" y="2077950"/>
          <a:ext cx="643076" cy="64307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513120" y="2077950"/>
          <a:ext cx="3530614" cy="6430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LOKALIZAZIOA</a:t>
          </a:r>
          <a:endParaRPr lang="eu-ES" sz="2900" b="1" kern="1200" dirty="0"/>
        </a:p>
      </dsp:txBody>
      <dsp:txXfrm>
        <a:off x="1513120" y="2077950"/>
        <a:ext cx="3530614" cy="6430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136581"/>
          <a:ext cx="3066588" cy="306658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533294" y="136581"/>
          <a:ext cx="3577686" cy="30665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u-ES" sz="2900" b="1" kern="1200" dirty="0"/>
            <a:t>ERABAKIAK HARTZEA</a:t>
          </a:r>
        </a:p>
      </dsp:txBody>
      <dsp:txXfrm>
        <a:off x="1533294" y="136581"/>
        <a:ext cx="3577686" cy="651650"/>
      </dsp:txXfrm>
    </dsp:sp>
    <dsp:sp modelId="{31371FA1-367C-4507-B5F3-0EED6DDCAD8E}">
      <dsp:nvSpPr>
        <dsp:cNvPr id="0" name=""/>
        <dsp:cNvSpPr/>
      </dsp:nvSpPr>
      <dsp:spPr>
        <a:xfrm>
          <a:off x="402489" y="788231"/>
          <a:ext cx="2261609" cy="2261609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533294" y="788231"/>
          <a:ext cx="3577686" cy="2261609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(E)BALUAZIOA</a:t>
          </a:r>
          <a:endParaRPr lang="eu-ES" sz="2900" b="1" kern="1200" dirty="0"/>
        </a:p>
      </dsp:txBody>
      <dsp:txXfrm>
        <a:off x="1533294" y="788231"/>
        <a:ext cx="3577686" cy="651650"/>
      </dsp:txXfrm>
    </dsp:sp>
    <dsp:sp modelId="{EB2ADDE3-726F-4629-86F2-F7C664BFD471}">
      <dsp:nvSpPr>
        <dsp:cNvPr id="0" name=""/>
        <dsp:cNvSpPr/>
      </dsp:nvSpPr>
      <dsp:spPr>
        <a:xfrm>
          <a:off x="804979" y="1439881"/>
          <a:ext cx="1456629" cy="145662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533294" y="1439881"/>
          <a:ext cx="3577686" cy="14566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IDENTIFIKAZIOA</a:t>
          </a:r>
          <a:endParaRPr lang="eu-ES" sz="2900" b="1" kern="1200" dirty="0"/>
        </a:p>
      </dsp:txBody>
      <dsp:txXfrm>
        <a:off x="1533294" y="1439881"/>
        <a:ext cx="3577686" cy="651650"/>
      </dsp:txXfrm>
    </dsp:sp>
    <dsp:sp modelId="{6FB1B832-A509-40FA-8F55-3F066E422D96}">
      <dsp:nvSpPr>
        <dsp:cNvPr id="0" name=""/>
        <dsp:cNvSpPr/>
      </dsp:nvSpPr>
      <dsp:spPr>
        <a:xfrm>
          <a:off x="1207469" y="2091531"/>
          <a:ext cx="651650" cy="6516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533294" y="2091531"/>
          <a:ext cx="3577686" cy="65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/>
            <a:t>LOKALIZAZIOA</a:t>
          </a:r>
          <a:endParaRPr lang="eu-ES" sz="2900" b="1" kern="1200" dirty="0"/>
        </a:p>
      </dsp:txBody>
      <dsp:txXfrm>
        <a:off x="1533294" y="2091531"/>
        <a:ext cx="3577686" cy="6516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63430"/>
          <a:ext cx="2844194" cy="284419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422097" y="63430"/>
          <a:ext cx="3318226" cy="2844194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>
              <a:solidFill>
                <a:schemeClr val="bg1"/>
              </a:solidFill>
            </a:rPr>
            <a:t>ERABAKIAK HARTZEA</a:t>
          </a:r>
          <a:endParaRPr lang="eu-ES" sz="2700" b="1" kern="1200" dirty="0">
            <a:solidFill>
              <a:schemeClr val="bg1"/>
            </a:solidFill>
          </a:endParaRPr>
        </a:p>
      </dsp:txBody>
      <dsp:txXfrm>
        <a:off x="1422097" y="63430"/>
        <a:ext cx="3318226" cy="604391"/>
      </dsp:txXfrm>
    </dsp:sp>
    <dsp:sp modelId="{31371FA1-367C-4507-B5F3-0EED6DDCAD8E}">
      <dsp:nvSpPr>
        <dsp:cNvPr id="0" name=""/>
        <dsp:cNvSpPr/>
      </dsp:nvSpPr>
      <dsp:spPr>
        <a:xfrm>
          <a:off x="373300" y="667822"/>
          <a:ext cx="2097593" cy="2097593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422097" y="667822"/>
          <a:ext cx="3318226" cy="2097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(E)BALUAZIOA</a:t>
          </a:r>
          <a:endParaRPr lang="eu-ES" sz="2700" b="1" kern="1200" dirty="0"/>
        </a:p>
      </dsp:txBody>
      <dsp:txXfrm>
        <a:off x="1422097" y="667822"/>
        <a:ext cx="3318226" cy="604391"/>
      </dsp:txXfrm>
    </dsp:sp>
    <dsp:sp modelId="{EB2ADDE3-726F-4629-86F2-F7C664BFD471}">
      <dsp:nvSpPr>
        <dsp:cNvPr id="0" name=""/>
        <dsp:cNvSpPr/>
      </dsp:nvSpPr>
      <dsp:spPr>
        <a:xfrm>
          <a:off x="746601" y="1272213"/>
          <a:ext cx="1350992" cy="135099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422097" y="1272213"/>
          <a:ext cx="3318226" cy="13509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IDENTIFIKAZIOA</a:t>
          </a:r>
          <a:endParaRPr lang="eu-ES" sz="2700" b="1" kern="1200" dirty="0"/>
        </a:p>
      </dsp:txBody>
      <dsp:txXfrm>
        <a:off x="1422097" y="1272213"/>
        <a:ext cx="3318226" cy="604391"/>
      </dsp:txXfrm>
    </dsp:sp>
    <dsp:sp modelId="{6FB1B832-A509-40FA-8F55-3F066E422D96}">
      <dsp:nvSpPr>
        <dsp:cNvPr id="0" name=""/>
        <dsp:cNvSpPr/>
      </dsp:nvSpPr>
      <dsp:spPr>
        <a:xfrm>
          <a:off x="1119901" y="1876604"/>
          <a:ext cx="604391" cy="60439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422097" y="1876604"/>
          <a:ext cx="3318226" cy="6043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LOKALIZAZIOA</a:t>
          </a:r>
          <a:endParaRPr lang="eu-ES" sz="2700" b="1" kern="1200" dirty="0"/>
        </a:p>
      </dsp:txBody>
      <dsp:txXfrm>
        <a:off x="1422097" y="1876604"/>
        <a:ext cx="3318226" cy="6043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63430"/>
          <a:ext cx="2844194" cy="284419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422097" y="63430"/>
          <a:ext cx="3318226" cy="2844194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>
              <a:solidFill>
                <a:schemeClr val="bg1"/>
              </a:solidFill>
            </a:rPr>
            <a:t>ERABAKIAK HARTZEA</a:t>
          </a:r>
          <a:endParaRPr lang="eu-ES" sz="2700" b="1" kern="1200" dirty="0">
            <a:solidFill>
              <a:schemeClr val="bg1"/>
            </a:solidFill>
          </a:endParaRPr>
        </a:p>
      </dsp:txBody>
      <dsp:txXfrm>
        <a:off x="1422097" y="63430"/>
        <a:ext cx="3318226" cy="604391"/>
      </dsp:txXfrm>
    </dsp:sp>
    <dsp:sp modelId="{31371FA1-367C-4507-B5F3-0EED6DDCAD8E}">
      <dsp:nvSpPr>
        <dsp:cNvPr id="0" name=""/>
        <dsp:cNvSpPr/>
      </dsp:nvSpPr>
      <dsp:spPr>
        <a:xfrm>
          <a:off x="373300" y="667822"/>
          <a:ext cx="2097593" cy="2097593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422097" y="667822"/>
          <a:ext cx="3318226" cy="2097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(E)BALUAZIOA</a:t>
          </a:r>
          <a:endParaRPr lang="eu-ES" sz="2700" b="1" kern="1200" dirty="0"/>
        </a:p>
      </dsp:txBody>
      <dsp:txXfrm>
        <a:off x="1422097" y="667822"/>
        <a:ext cx="3318226" cy="604391"/>
      </dsp:txXfrm>
    </dsp:sp>
    <dsp:sp modelId="{EB2ADDE3-726F-4629-86F2-F7C664BFD471}">
      <dsp:nvSpPr>
        <dsp:cNvPr id="0" name=""/>
        <dsp:cNvSpPr/>
      </dsp:nvSpPr>
      <dsp:spPr>
        <a:xfrm>
          <a:off x="746601" y="1272213"/>
          <a:ext cx="1350992" cy="135099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422097" y="1272213"/>
          <a:ext cx="3318226" cy="13509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IDENTIFIKAZIOA</a:t>
          </a:r>
          <a:endParaRPr lang="eu-ES" sz="2700" b="1" kern="1200" dirty="0"/>
        </a:p>
      </dsp:txBody>
      <dsp:txXfrm>
        <a:off x="1422097" y="1272213"/>
        <a:ext cx="3318226" cy="604391"/>
      </dsp:txXfrm>
    </dsp:sp>
    <dsp:sp modelId="{6FB1B832-A509-40FA-8F55-3F066E422D96}">
      <dsp:nvSpPr>
        <dsp:cNvPr id="0" name=""/>
        <dsp:cNvSpPr/>
      </dsp:nvSpPr>
      <dsp:spPr>
        <a:xfrm>
          <a:off x="1119901" y="1876604"/>
          <a:ext cx="604391" cy="60439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422097" y="1876604"/>
          <a:ext cx="3318226" cy="6043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LOKALIZAZIOA</a:t>
          </a:r>
          <a:endParaRPr lang="eu-ES" sz="2700" b="1" kern="1200" dirty="0"/>
        </a:p>
      </dsp:txBody>
      <dsp:txXfrm>
        <a:off x="1422097" y="1876604"/>
        <a:ext cx="3318226" cy="6043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12836-9CD6-4A6F-9791-867674DC16E2}">
      <dsp:nvSpPr>
        <dsp:cNvPr id="0" name=""/>
        <dsp:cNvSpPr/>
      </dsp:nvSpPr>
      <dsp:spPr>
        <a:xfrm>
          <a:off x="0" y="63430"/>
          <a:ext cx="2844194" cy="284419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3B80-97F2-4D45-948C-BEDDA5D8395A}">
      <dsp:nvSpPr>
        <dsp:cNvPr id="0" name=""/>
        <dsp:cNvSpPr/>
      </dsp:nvSpPr>
      <dsp:spPr>
        <a:xfrm>
          <a:off x="1422097" y="63430"/>
          <a:ext cx="3318226" cy="2844194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>
              <a:solidFill>
                <a:schemeClr val="bg1"/>
              </a:solidFill>
            </a:rPr>
            <a:t>ERABAKIAK HARTZEA</a:t>
          </a:r>
          <a:endParaRPr lang="eu-ES" sz="2700" b="1" kern="1200" dirty="0">
            <a:solidFill>
              <a:schemeClr val="bg1"/>
            </a:solidFill>
          </a:endParaRPr>
        </a:p>
      </dsp:txBody>
      <dsp:txXfrm>
        <a:off x="1422097" y="63430"/>
        <a:ext cx="3318226" cy="604391"/>
      </dsp:txXfrm>
    </dsp:sp>
    <dsp:sp modelId="{31371FA1-367C-4507-B5F3-0EED6DDCAD8E}">
      <dsp:nvSpPr>
        <dsp:cNvPr id="0" name=""/>
        <dsp:cNvSpPr/>
      </dsp:nvSpPr>
      <dsp:spPr>
        <a:xfrm>
          <a:off x="373300" y="667822"/>
          <a:ext cx="2097593" cy="2097593"/>
        </a:xfrm>
        <a:prstGeom prst="pie">
          <a:avLst>
            <a:gd name="adj1" fmla="val 5400000"/>
            <a:gd name="adj2" fmla="val 162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6856E-081B-4122-9363-62100CA38D3C}">
      <dsp:nvSpPr>
        <dsp:cNvPr id="0" name=""/>
        <dsp:cNvSpPr/>
      </dsp:nvSpPr>
      <dsp:spPr>
        <a:xfrm>
          <a:off x="1422097" y="667822"/>
          <a:ext cx="3318226" cy="2097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(E)BALUAZIOA</a:t>
          </a:r>
          <a:endParaRPr lang="eu-ES" sz="2700" b="1" kern="1200" dirty="0"/>
        </a:p>
      </dsp:txBody>
      <dsp:txXfrm>
        <a:off x="1422097" y="667822"/>
        <a:ext cx="3318226" cy="604391"/>
      </dsp:txXfrm>
    </dsp:sp>
    <dsp:sp modelId="{EB2ADDE3-726F-4629-86F2-F7C664BFD471}">
      <dsp:nvSpPr>
        <dsp:cNvPr id="0" name=""/>
        <dsp:cNvSpPr/>
      </dsp:nvSpPr>
      <dsp:spPr>
        <a:xfrm>
          <a:off x="746601" y="1272213"/>
          <a:ext cx="1350992" cy="135099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B9D1B-ADCC-48F1-8A71-27B5DA7001B3}">
      <dsp:nvSpPr>
        <dsp:cNvPr id="0" name=""/>
        <dsp:cNvSpPr/>
      </dsp:nvSpPr>
      <dsp:spPr>
        <a:xfrm>
          <a:off x="1422097" y="1272213"/>
          <a:ext cx="3318226" cy="13509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IDENTIFIKAZIOA</a:t>
          </a:r>
          <a:endParaRPr lang="eu-ES" sz="2700" b="1" kern="1200" dirty="0"/>
        </a:p>
      </dsp:txBody>
      <dsp:txXfrm>
        <a:off x="1422097" y="1272213"/>
        <a:ext cx="3318226" cy="604391"/>
      </dsp:txXfrm>
    </dsp:sp>
    <dsp:sp modelId="{6FB1B832-A509-40FA-8F55-3F066E422D96}">
      <dsp:nvSpPr>
        <dsp:cNvPr id="0" name=""/>
        <dsp:cNvSpPr/>
      </dsp:nvSpPr>
      <dsp:spPr>
        <a:xfrm>
          <a:off x="1119901" y="1876604"/>
          <a:ext cx="604391" cy="60439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CD4F2-E266-4B18-AA8F-56459AC9133A}">
      <dsp:nvSpPr>
        <dsp:cNvPr id="0" name=""/>
        <dsp:cNvSpPr/>
      </dsp:nvSpPr>
      <dsp:spPr>
        <a:xfrm>
          <a:off x="1422097" y="1876604"/>
          <a:ext cx="3318226" cy="6043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LOKALIZAZIOA</a:t>
          </a:r>
          <a:endParaRPr lang="eu-ES" sz="2700" b="1" kern="1200" dirty="0"/>
        </a:p>
      </dsp:txBody>
      <dsp:txXfrm>
        <a:off x="1422097" y="1876604"/>
        <a:ext cx="3318226" cy="604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2006B-8975-453D-A6DC-F43C3491B1ED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60C77-24BB-4E17-9547-DC46C9DEB3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8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¿Quién debe hacerlo?</a:t>
            </a:r>
          </a:p>
          <a:p>
            <a:r>
              <a:rPr lang="es-ES" dirty="0"/>
              <a:t>Personal FORMADO Y ENTRENADO</a:t>
            </a:r>
          </a:p>
          <a:p>
            <a:endParaRPr lang="es-E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9B932DF-D743-45CF-BE80-5871E09441A3}" type="datetime1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F8ED862-2880-477C-B519-D33F89C468E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70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53D30A60-7365-40CE-E051-E97C11E24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550" y="-2800925"/>
            <a:ext cx="10422890" cy="11723130"/>
          </a:xfrm>
          <a:prstGeom prst="rect">
            <a:avLst/>
          </a:prstGeom>
        </p:spPr>
      </p:pic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3046BFC-500E-DA33-1F66-9F0DC3D8B0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3315" y="3444875"/>
            <a:ext cx="8382000" cy="607718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58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defRPr sz="58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Bef>
                <a:spcPts val="3000"/>
              </a:spcBef>
              <a:defRPr sz="20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>
              <a:spcBef>
                <a:spcPts val="300"/>
              </a:spcBef>
              <a:defRPr sz="20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Bef>
                <a:spcPts val="1600"/>
              </a:spcBef>
              <a:defRPr sz="20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Titularra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/>
              <a:t>Segundo nivel. Titular en castellano</a:t>
            </a:r>
          </a:p>
          <a:p>
            <a:pPr lvl="2"/>
            <a:r>
              <a:rPr lang="es-ES" dirty="0"/>
              <a:t>Tercer nivel. Nombre del ponente</a:t>
            </a:r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Kargua</a:t>
            </a:r>
            <a:r>
              <a:rPr lang="es-ES" dirty="0"/>
              <a:t> </a:t>
            </a:r>
            <a:r>
              <a:rPr lang="es-ES" dirty="0" err="1"/>
              <a:t>euskaraz</a:t>
            </a:r>
            <a:r>
              <a:rPr lang="es-ES" dirty="0"/>
              <a:t> / Cargo en castellano</a:t>
            </a:r>
          </a:p>
          <a:p>
            <a:pPr lvl="4"/>
            <a:r>
              <a:rPr lang="es-ES" dirty="0"/>
              <a:t>Quinto nivel. Fecha de la ponencia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6BF7A69-572E-6B7E-0637-C1E957A3D7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75" y="1387475"/>
            <a:ext cx="8362875" cy="17678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D91E0A8-CE08-7E29-C8AE-0BE2CAC65E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91" y="9540875"/>
            <a:ext cx="8488442" cy="10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9196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518E-EC88-48C0-8502-8967F27F8B9B}" type="datetime1">
              <a:rPr lang="eu-ES" smtClean="0"/>
              <a:t>2024/5/21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0E091-A5B5-48F0-8B1F-07AEA9AB4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6422330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8F026-4109-1DAB-5774-B61DAEEF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853691"/>
            <a:ext cx="15078075" cy="3937329"/>
          </a:xfrm>
          <a:noFill/>
        </p:spPr>
        <p:txBody>
          <a:bodyPr anchor="b"/>
          <a:lstStyle>
            <a:lvl1pPr algn="ctr">
              <a:defRPr sz="9894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C0748-ABA8-DEE3-0316-4AD17B7FA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noFill/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DC3B2-3CF0-BE78-DE5A-5C54CF90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C940-0160-493E-BF74-F87DB48E01CC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50BBE-9DAA-454F-2620-2DFF9906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1B64E-ABE6-FCB3-5820-5FB0047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C48E-C58B-400E-B705-D45DF02C8C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06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8871585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2 columnas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2DE9BBE6-5422-C195-8A4D-4921F135F6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8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" name="Marcador de contenido 9">
            <a:extLst>
              <a:ext uri="{FF2B5EF4-FFF2-40B4-BE49-F238E27FC236}">
                <a16:creationId xmlns:a16="http://schemas.microsoft.com/office/drawing/2014/main" id="{FA6032F7-1B18-E593-D3D3-945D2BDC75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850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427796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Titulares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90450" y="1387475"/>
            <a:ext cx="6781800" cy="3581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36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Aft>
                <a:spcPts val="3600"/>
              </a:spcAft>
              <a:defRPr lang="es-ES" sz="3600" b="1" i="0" dirty="0">
                <a:solidFill>
                  <a:srgbClr val="BDD5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 en castellano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722B6F3-DC30-0798-40CC-7C741808AF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42802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 en castellano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41116313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- Titulares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3499" cy="3505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36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3600"/>
              </a:spcAft>
              <a:defRPr lang="es-ES" sz="3600" b="1" i="0" dirty="0">
                <a:solidFill>
                  <a:srgbClr val="BDD5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9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 en castellano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93A4927-5C86-AEC7-7C32-44844145B9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338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 en castellano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14782690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3AED13D-DBEA-9D44-F2C9-8D6D77EC229B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946B5AF-4A5F-9647-4CA6-D2A54F9E794C}"/>
              </a:ext>
            </a:extLst>
          </p:cNvPr>
          <p:cNvSpPr/>
          <p:nvPr userDrawn="1"/>
        </p:nvSpPr>
        <p:spPr>
          <a:xfrm>
            <a:off x="3214916" y="3424103"/>
            <a:ext cx="3611245" cy="4062095"/>
          </a:xfrm>
          <a:custGeom>
            <a:avLst/>
            <a:gdLst/>
            <a:ahLst/>
            <a:cxnLst/>
            <a:rect l="l" t="t" r="r" b="b"/>
            <a:pathLst>
              <a:path w="3611245" h="4062095">
                <a:moveTo>
                  <a:pt x="814679" y="2559189"/>
                </a:moveTo>
                <a:lnTo>
                  <a:pt x="801230" y="2512276"/>
                </a:lnTo>
                <a:lnTo>
                  <a:pt x="789927" y="2464524"/>
                </a:lnTo>
                <a:lnTo>
                  <a:pt x="780834" y="2415984"/>
                </a:lnTo>
                <a:lnTo>
                  <a:pt x="774052" y="2366657"/>
                </a:lnTo>
                <a:lnTo>
                  <a:pt x="769645" y="2316581"/>
                </a:lnTo>
                <a:lnTo>
                  <a:pt x="0" y="2316581"/>
                </a:lnTo>
                <a:lnTo>
                  <a:pt x="2527" y="2369312"/>
                </a:lnTo>
                <a:lnTo>
                  <a:pt x="6553" y="2421636"/>
                </a:lnTo>
                <a:lnTo>
                  <a:pt x="12039" y="2473515"/>
                </a:lnTo>
                <a:lnTo>
                  <a:pt x="18973" y="2524937"/>
                </a:lnTo>
                <a:lnTo>
                  <a:pt x="27343" y="2575890"/>
                </a:lnTo>
                <a:lnTo>
                  <a:pt x="37122" y="2626360"/>
                </a:lnTo>
                <a:lnTo>
                  <a:pt x="48298" y="2676321"/>
                </a:lnTo>
                <a:lnTo>
                  <a:pt x="60845" y="2725750"/>
                </a:lnTo>
                <a:lnTo>
                  <a:pt x="74764" y="2774632"/>
                </a:lnTo>
                <a:lnTo>
                  <a:pt x="90017" y="2822943"/>
                </a:lnTo>
                <a:lnTo>
                  <a:pt x="814679" y="2559189"/>
                </a:lnTo>
                <a:close/>
              </a:path>
              <a:path w="3611245" h="4062095">
                <a:moveTo>
                  <a:pt x="979182" y="2879712"/>
                </a:moveTo>
                <a:lnTo>
                  <a:pt x="948956" y="2837675"/>
                </a:lnTo>
                <a:lnTo>
                  <a:pt x="920877" y="2794114"/>
                </a:lnTo>
                <a:lnTo>
                  <a:pt x="894969" y="2749105"/>
                </a:lnTo>
                <a:lnTo>
                  <a:pt x="871258" y="2702699"/>
                </a:lnTo>
                <a:lnTo>
                  <a:pt x="849795" y="2654960"/>
                </a:lnTo>
                <a:lnTo>
                  <a:pt x="124904" y="2918790"/>
                </a:lnTo>
                <a:lnTo>
                  <a:pt x="145275" y="2968117"/>
                </a:lnTo>
                <a:lnTo>
                  <a:pt x="167055" y="3016681"/>
                </a:lnTo>
                <a:lnTo>
                  <a:pt x="190195" y="3064472"/>
                </a:lnTo>
                <a:lnTo>
                  <a:pt x="214693" y="3111449"/>
                </a:lnTo>
                <a:lnTo>
                  <a:pt x="240512" y="3157601"/>
                </a:lnTo>
                <a:lnTo>
                  <a:pt x="267627" y="3202902"/>
                </a:lnTo>
                <a:lnTo>
                  <a:pt x="296024" y="3247339"/>
                </a:lnTo>
                <a:lnTo>
                  <a:pt x="325678" y="3290887"/>
                </a:lnTo>
                <a:lnTo>
                  <a:pt x="356552" y="3333521"/>
                </a:lnTo>
                <a:lnTo>
                  <a:pt x="388645" y="3375228"/>
                </a:lnTo>
                <a:lnTo>
                  <a:pt x="979182" y="2879712"/>
                </a:lnTo>
                <a:close/>
              </a:path>
              <a:path w="3611245" h="4062095">
                <a:moveTo>
                  <a:pt x="1243545" y="3124454"/>
                </a:moveTo>
                <a:lnTo>
                  <a:pt x="1200442" y="3095104"/>
                </a:lnTo>
                <a:lnTo>
                  <a:pt x="1158951" y="3063735"/>
                </a:lnTo>
                <a:lnTo>
                  <a:pt x="1119124" y="3030372"/>
                </a:lnTo>
                <a:lnTo>
                  <a:pt x="1081024" y="2995079"/>
                </a:lnTo>
                <a:lnTo>
                  <a:pt x="1044714" y="2957893"/>
                </a:lnTo>
                <a:lnTo>
                  <a:pt x="454240" y="3453384"/>
                </a:lnTo>
                <a:lnTo>
                  <a:pt x="489927" y="3492373"/>
                </a:lnTo>
                <a:lnTo>
                  <a:pt x="526719" y="3530282"/>
                </a:lnTo>
                <a:lnTo>
                  <a:pt x="564591" y="3567099"/>
                </a:lnTo>
                <a:lnTo>
                  <a:pt x="603529" y="3602786"/>
                </a:lnTo>
                <a:lnTo>
                  <a:pt x="643496" y="3637330"/>
                </a:lnTo>
                <a:lnTo>
                  <a:pt x="684479" y="3670706"/>
                </a:lnTo>
                <a:lnTo>
                  <a:pt x="726452" y="3702901"/>
                </a:lnTo>
                <a:lnTo>
                  <a:pt x="769378" y="3733889"/>
                </a:lnTo>
                <a:lnTo>
                  <a:pt x="813244" y="3763657"/>
                </a:lnTo>
                <a:lnTo>
                  <a:pt x="858024" y="3792182"/>
                </a:lnTo>
                <a:lnTo>
                  <a:pt x="1243545" y="3124454"/>
                </a:lnTo>
                <a:close/>
              </a:path>
              <a:path w="3611245" h="4062095">
                <a:moveTo>
                  <a:pt x="1575638" y="3263849"/>
                </a:moveTo>
                <a:lnTo>
                  <a:pt x="1524660" y="3250946"/>
                </a:lnTo>
                <a:lnTo>
                  <a:pt x="1474749" y="3235617"/>
                </a:lnTo>
                <a:lnTo>
                  <a:pt x="1425956" y="3217888"/>
                </a:lnTo>
                <a:lnTo>
                  <a:pt x="1378331" y="3197796"/>
                </a:lnTo>
                <a:lnTo>
                  <a:pt x="1331937" y="3175393"/>
                </a:lnTo>
                <a:lnTo>
                  <a:pt x="946162" y="3843553"/>
                </a:lnTo>
                <a:lnTo>
                  <a:pt x="992530" y="3867785"/>
                </a:lnTo>
                <a:lnTo>
                  <a:pt x="1039660" y="3890683"/>
                </a:lnTo>
                <a:lnTo>
                  <a:pt x="1087539" y="3912209"/>
                </a:lnTo>
                <a:lnTo>
                  <a:pt x="1136142" y="3932377"/>
                </a:lnTo>
                <a:lnTo>
                  <a:pt x="1185443" y="3951135"/>
                </a:lnTo>
                <a:lnTo>
                  <a:pt x="1235430" y="3968496"/>
                </a:lnTo>
                <a:lnTo>
                  <a:pt x="1286078" y="3984421"/>
                </a:lnTo>
                <a:lnTo>
                  <a:pt x="1337348" y="3998887"/>
                </a:lnTo>
                <a:lnTo>
                  <a:pt x="1389240" y="4011904"/>
                </a:lnTo>
                <a:lnTo>
                  <a:pt x="1441716" y="4023423"/>
                </a:lnTo>
                <a:lnTo>
                  <a:pt x="1575638" y="3263849"/>
                </a:lnTo>
                <a:close/>
              </a:path>
              <a:path w="3611245" h="4062095">
                <a:moveTo>
                  <a:pt x="2057488" y="4044061"/>
                </a:moveTo>
                <a:lnTo>
                  <a:pt x="2026310" y="3797566"/>
                </a:lnTo>
                <a:lnTo>
                  <a:pt x="1935416" y="3282086"/>
                </a:lnTo>
                <a:lnTo>
                  <a:pt x="1903387" y="3285972"/>
                </a:lnTo>
                <a:lnTo>
                  <a:pt x="1871129" y="3289071"/>
                </a:lnTo>
                <a:lnTo>
                  <a:pt x="1838579" y="3291103"/>
                </a:lnTo>
                <a:lnTo>
                  <a:pt x="1805673" y="3291840"/>
                </a:lnTo>
                <a:lnTo>
                  <a:pt x="1772793" y="3291103"/>
                </a:lnTo>
                <a:lnTo>
                  <a:pt x="1740268" y="3289046"/>
                </a:lnTo>
                <a:lnTo>
                  <a:pt x="1708035" y="3285934"/>
                </a:lnTo>
                <a:lnTo>
                  <a:pt x="1676031" y="3282010"/>
                </a:lnTo>
                <a:lnTo>
                  <a:pt x="1541894" y="4042765"/>
                </a:lnTo>
                <a:lnTo>
                  <a:pt x="1593545" y="4049572"/>
                </a:lnTo>
                <a:lnTo>
                  <a:pt x="1645640" y="4054957"/>
                </a:lnTo>
                <a:lnTo>
                  <a:pt x="1698142" y="4058869"/>
                </a:lnTo>
                <a:lnTo>
                  <a:pt x="1751063" y="4061256"/>
                </a:lnTo>
                <a:lnTo>
                  <a:pt x="1804390" y="4062069"/>
                </a:lnTo>
                <a:lnTo>
                  <a:pt x="1855762" y="4061307"/>
                </a:lnTo>
                <a:lnTo>
                  <a:pt x="1906778" y="4059072"/>
                </a:lnTo>
                <a:lnTo>
                  <a:pt x="1957400" y="4055414"/>
                </a:lnTo>
                <a:lnTo>
                  <a:pt x="2007641" y="4050385"/>
                </a:lnTo>
                <a:lnTo>
                  <a:pt x="2057488" y="4044061"/>
                </a:lnTo>
                <a:close/>
              </a:path>
              <a:path w="3611245" h="4062095">
                <a:moveTo>
                  <a:pt x="2664625" y="3842435"/>
                </a:moveTo>
                <a:lnTo>
                  <a:pt x="2279497" y="3175381"/>
                </a:lnTo>
                <a:lnTo>
                  <a:pt x="2233104" y="3197783"/>
                </a:lnTo>
                <a:lnTo>
                  <a:pt x="2185466" y="3217862"/>
                </a:lnTo>
                <a:lnTo>
                  <a:pt x="2136673" y="3235591"/>
                </a:lnTo>
                <a:lnTo>
                  <a:pt x="2086762" y="3250920"/>
                </a:lnTo>
                <a:lnTo>
                  <a:pt x="2035784" y="3263823"/>
                </a:lnTo>
                <a:lnTo>
                  <a:pt x="2169630" y="4022877"/>
                </a:lnTo>
                <a:lnTo>
                  <a:pt x="2222042" y="4011282"/>
                </a:lnTo>
                <a:lnTo>
                  <a:pt x="2273884" y="3998214"/>
                </a:lnTo>
                <a:lnTo>
                  <a:pt x="2325103" y="3983672"/>
                </a:lnTo>
                <a:lnTo>
                  <a:pt x="2375687" y="3967683"/>
                </a:lnTo>
                <a:lnTo>
                  <a:pt x="2425611" y="3950271"/>
                </a:lnTo>
                <a:lnTo>
                  <a:pt x="2474861" y="3931450"/>
                </a:lnTo>
                <a:lnTo>
                  <a:pt x="2523413" y="3911244"/>
                </a:lnTo>
                <a:lnTo>
                  <a:pt x="2571242" y="3889654"/>
                </a:lnTo>
                <a:lnTo>
                  <a:pt x="2618321" y="3866718"/>
                </a:lnTo>
                <a:lnTo>
                  <a:pt x="2664625" y="3842435"/>
                </a:lnTo>
                <a:close/>
              </a:path>
              <a:path w="3611245" h="4062095">
                <a:moveTo>
                  <a:pt x="3155670" y="3452126"/>
                </a:moveTo>
                <a:lnTo>
                  <a:pt x="2566657" y="2957880"/>
                </a:lnTo>
                <a:lnTo>
                  <a:pt x="2530360" y="2995053"/>
                </a:lnTo>
                <a:lnTo>
                  <a:pt x="2492273" y="3030347"/>
                </a:lnTo>
                <a:lnTo>
                  <a:pt x="2452459" y="3063697"/>
                </a:lnTo>
                <a:lnTo>
                  <a:pt x="2410968" y="3095079"/>
                </a:lnTo>
                <a:lnTo>
                  <a:pt x="2367877" y="3124428"/>
                </a:lnTo>
                <a:lnTo>
                  <a:pt x="2752712" y="3790975"/>
                </a:lnTo>
                <a:lnTo>
                  <a:pt x="2797403" y="3762438"/>
                </a:lnTo>
                <a:lnTo>
                  <a:pt x="2841193" y="3732657"/>
                </a:lnTo>
                <a:lnTo>
                  <a:pt x="2884030" y="3701643"/>
                </a:lnTo>
                <a:lnTo>
                  <a:pt x="2925915" y="3669436"/>
                </a:lnTo>
                <a:lnTo>
                  <a:pt x="2966809" y="3636060"/>
                </a:lnTo>
                <a:lnTo>
                  <a:pt x="3006687" y="3601516"/>
                </a:lnTo>
                <a:lnTo>
                  <a:pt x="3045549" y="3565829"/>
                </a:lnTo>
                <a:lnTo>
                  <a:pt x="3083344" y="3529025"/>
                </a:lnTo>
                <a:lnTo>
                  <a:pt x="3120059" y="3491115"/>
                </a:lnTo>
                <a:lnTo>
                  <a:pt x="3155670" y="3452126"/>
                </a:lnTo>
                <a:close/>
              </a:path>
              <a:path w="3611245" h="4062095">
                <a:moveTo>
                  <a:pt x="3484181" y="2917952"/>
                </a:moveTo>
                <a:lnTo>
                  <a:pt x="2761577" y="2654947"/>
                </a:lnTo>
                <a:lnTo>
                  <a:pt x="2740114" y="2702687"/>
                </a:lnTo>
                <a:lnTo>
                  <a:pt x="2716403" y="2749092"/>
                </a:lnTo>
                <a:lnTo>
                  <a:pt x="2690495" y="2794101"/>
                </a:lnTo>
                <a:lnTo>
                  <a:pt x="2662415" y="2837650"/>
                </a:lnTo>
                <a:lnTo>
                  <a:pt x="2632202" y="2879687"/>
                </a:lnTo>
                <a:lnTo>
                  <a:pt x="3221215" y="3373932"/>
                </a:lnTo>
                <a:lnTo>
                  <a:pt x="3253206" y="3332264"/>
                </a:lnTo>
                <a:lnTo>
                  <a:pt x="3284004" y="3289655"/>
                </a:lnTo>
                <a:lnTo>
                  <a:pt x="3313569" y="3246145"/>
                </a:lnTo>
                <a:lnTo>
                  <a:pt x="3341878" y="3201746"/>
                </a:lnTo>
                <a:lnTo>
                  <a:pt x="3368916" y="3156483"/>
                </a:lnTo>
                <a:lnTo>
                  <a:pt x="3394646" y="3110382"/>
                </a:lnTo>
                <a:lnTo>
                  <a:pt x="3419068" y="3063456"/>
                </a:lnTo>
                <a:lnTo>
                  <a:pt x="3442144" y="3015716"/>
                </a:lnTo>
                <a:lnTo>
                  <a:pt x="3463861" y="2967215"/>
                </a:lnTo>
                <a:lnTo>
                  <a:pt x="3484181" y="2917952"/>
                </a:lnTo>
                <a:close/>
              </a:path>
              <a:path w="3611245" h="4062095">
                <a:moveTo>
                  <a:pt x="3608781" y="2316594"/>
                </a:moveTo>
                <a:lnTo>
                  <a:pt x="2841714" y="2316594"/>
                </a:lnTo>
                <a:lnTo>
                  <a:pt x="2837307" y="2366657"/>
                </a:lnTo>
                <a:lnTo>
                  <a:pt x="2830512" y="2415971"/>
                </a:lnTo>
                <a:lnTo>
                  <a:pt x="2821432" y="2464511"/>
                </a:lnTo>
                <a:lnTo>
                  <a:pt x="2810129" y="2512263"/>
                </a:lnTo>
                <a:lnTo>
                  <a:pt x="2796692" y="2559164"/>
                </a:lnTo>
                <a:lnTo>
                  <a:pt x="3519017" y="2822079"/>
                </a:lnTo>
                <a:lnTo>
                  <a:pt x="3534219" y="2773845"/>
                </a:lnTo>
                <a:lnTo>
                  <a:pt x="3548088" y="2725039"/>
                </a:lnTo>
                <a:lnTo>
                  <a:pt x="3560597" y="2675686"/>
                </a:lnTo>
                <a:lnTo>
                  <a:pt x="3571748" y="2625814"/>
                </a:lnTo>
                <a:lnTo>
                  <a:pt x="3581489" y="2575433"/>
                </a:lnTo>
                <a:lnTo>
                  <a:pt x="3589832" y="2524569"/>
                </a:lnTo>
                <a:lnTo>
                  <a:pt x="3596754" y="2473236"/>
                </a:lnTo>
                <a:lnTo>
                  <a:pt x="3602228" y="2421445"/>
                </a:lnTo>
                <a:lnTo>
                  <a:pt x="3606241" y="2369223"/>
                </a:lnTo>
                <a:lnTo>
                  <a:pt x="3608781" y="2316594"/>
                </a:lnTo>
                <a:close/>
              </a:path>
              <a:path w="3611245" h="4062095">
                <a:moveTo>
                  <a:pt x="3611194" y="2189073"/>
                </a:moveTo>
                <a:lnTo>
                  <a:pt x="3608781" y="2139365"/>
                </a:lnTo>
                <a:lnTo>
                  <a:pt x="3605047" y="2090013"/>
                </a:lnTo>
                <a:lnTo>
                  <a:pt x="3600005" y="2041042"/>
                </a:lnTo>
                <a:lnTo>
                  <a:pt x="3593668" y="1992477"/>
                </a:lnTo>
                <a:lnTo>
                  <a:pt x="3586048" y="1944306"/>
                </a:lnTo>
                <a:lnTo>
                  <a:pt x="3577183" y="1896579"/>
                </a:lnTo>
                <a:lnTo>
                  <a:pt x="3567061" y="1849297"/>
                </a:lnTo>
                <a:lnTo>
                  <a:pt x="3555720" y="1802485"/>
                </a:lnTo>
                <a:lnTo>
                  <a:pt x="3543173" y="1756156"/>
                </a:lnTo>
                <a:lnTo>
                  <a:pt x="3529444" y="1710321"/>
                </a:lnTo>
                <a:lnTo>
                  <a:pt x="3514534" y="1665008"/>
                </a:lnTo>
                <a:lnTo>
                  <a:pt x="3498481" y="1620240"/>
                </a:lnTo>
                <a:lnTo>
                  <a:pt x="3481286" y="1576019"/>
                </a:lnTo>
                <a:lnTo>
                  <a:pt x="3462972" y="1532369"/>
                </a:lnTo>
                <a:lnTo>
                  <a:pt x="3443554" y="1489316"/>
                </a:lnTo>
                <a:lnTo>
                  <a:pt x="3423069" y="1446860"/>
                </a:lnTo>
                <a:lnTo>
                  <a:pt x="3401504" y="1405039"/>
                </a:lnTo>
                <a:lnTo>
                  <a:pt x="3378898" y="1363853"/>
                </a:lnTo>
                <a:lnTo>
                  <a:pt x="3355263" y="1323327"/>
                </a:lnTo>
                <a:lnTo>
                  <a:pt x="3346970" y="1309928"/>
                </a:lnTo>
                <a:lnTo>
                  <a:pt x="3330613" y="1283487"/>
                </a:lnTo>
                <a:lnTo>
                  <a:pt x="3304971" y="1244333"/>
                </a:lnTo>
                <a:lnTo>
                  <a:pt x="3278340" y="1205903"/>
                </a:lnTo>
                <a:lnTo>
                  <a:pt x="3250768" y="1168196"/>
                </a:lnTo>
                <a:lnTo>
                  <a:pt x="3222244" y="1131239"/>
                </a:lnTo>
                <a:lnTo>
                  <a:pt x="3192792" y="1095044"/>
                </a:lnTo>
                <a:lnTo>
                  <a:pt x="3162439" y="1059637"/>
                </a:lnTo>
                <a:lnTo>
                  <a:pt x="3131197" y="1025029"/>
                </a:lnTo>
                <a:lnTo>
                  <a:pt x="3099092" y="991247"/>
                </a:lnTo>
                <a:lnTo>
                  <a:pt x="3066123" y="958291"/>
                </a:lnTo>
                <a:lnTo>
                  <a:pt x="3032315" y="926198"/>
                </a:lnTo>
                <a:lnTo>
                  <a:pt x="2997695" y="894969"/>
                </a:lnTo>
                <a:lnTo>
                  <a:pt x="2962275" y="864641"/>
                </a:lnTo>
                <a:lnTo>
                  <a:pt x="2926067" y="835202"/>
                </a:lnTo>
                <a:lnTo>
                  <a:pt x="2889097" y="806704"/>
                </a:lnTo>
                <a:lnTo>
                  <a:pt x="2851378" y="779145"/>
                </a:lnTo>
                <a:lnTo>
                  <a:pt x="2812923" y="752538"/>
                </a:lnTo>
                <a:lnTo>
                  <a:pt x="2773769" y="726922"/>
                </a:lnTo>
                <a:lnTo>
                  <a:pt x="2733903" y="702284"/>
                </a:lnTo>
                <a:lnTo>
                  <a:pt x="2693378" y="678675"/>
                </a:lnTo>
                <a:lnTo>
                  <a:pt x="2652179" y="656094"/>
                </a:lnTo>
                <a:lnTo>
                  <a:pt x="2610345" y="634555"/>
                </a:lnTo>
                <a:lnTo>
                  <a:pt x="2567889" y="614083"/>
                </a:lnTo>
                <a:lnTo>
                  <a:pt x="2524810" y="594690"/>
                </a:lnTo>
                <a:lnTo>
                  <a:pt x="2481161" y="576414"/>
                </a:lnTo>
                <a:lnTo>
                  <a:pt x="2436926" y="559244"/>
                </a:lnTo>
                <a:lnTo>
                  <a:pt x="2392146" y="543217"/>
                </a:lnTo>
                <a:lnTo>
                  <a:pt x="2346820" y="528332"/>
                </a:lnTo>
                <a:lnTo>
                  <a:pt x="2300986" y="514629"/>
                </a:lnTo>
                <a:lnTo>
                  <a:pt x="2254643" y="502119"/>
                </a:lnTo>
                <a:lnTo>
                  <a:pt x="2254643" y="443077"/>
                </a:lnTo>
                <a:lnTo>
                  <a:pt x="2254643" y="422871"/>
                </a:lnTo>
                <a:lnTo>
                  <a:pt x="1964575" y="142722"/>
                </a:lnTo>
                <a:lnTo>
                  <a:pt x="1964575" y="601954"/>
                </a:lnTo>
                <a:lnTo>
                  <a:pt x="1956485" y="652170"/>
                </a:lnTo>
                <a:lnTo>
                  <a:pt x="1933930" y="695782"/>
                </a:lnTo>
                <a:lnTo>
                  <a:pt x="1899539" y="730173"/>
                </a:lnTo>
                <a:lnTo>
                  <a:pt x="1855927" y="752729"/>
                </a:lnTo>
                <a:lnTo>
                  <a:pt x="1805711" y="760831"/>
                </a:lnTo>
                <a:lnTo>
                  <a:pt x="1755482" y="752729"/>
                </a:lnTo>
                <a:lnTo>
                  <a:pt x="1711871" y="730173"/>
                </a:lnTo>
                <a:lnTo>
                  <a:pt x="1677479" y="695782"/>
                </a:lnTo>
                <a:lnTo>
                  <a:pt x="1654924" y="652170"/>
                </a:lnTo>
                <a:lnTo>
                  <a:pt x="1646834" y="601954"/>
                </a:lnTo>
                <a:lnTo>
                  <a:pt x="1654924" y="551738"/>
                </a:lnTo>
                <a:lnTo>
                  <a:pt x="1677479" y="508127"/>
                </a:lnTo>
                <a:lnTo>
                  <a:pt x="1711871" y="473735"/>
                </a:lnTo>
                <a:lnTo>
                  <a:pt x="1755482" y="451180"/>
                </a:lnTo>
                <a:lnTo>
                  <a:pt x="1805711" y="443077"/>
                </a:lnTo>
                <a:lnTo>
                  <a:pt x="1855927" y="451180"/>
                </a:lnTo>
                <a:lnTo>
                  <a:pt x="1899539" y="473735"/>
                </a:lnTo>
                <a:lnTo>
                  <a:pt x="1933930" y="508127"/>
                </a:lnTo>
                <a:lnTo>
                  <a:pt x="1956485" y="551738"/>
                </a:lnTo>
                <a:lnTo>
                  <a:pt x="1964575" y="601954"/>
                </a:lnTo>
                <a:lnTo>
                  <a:pt x="1964575" y="142722"/>
                </a:lnTo>
                <a:lnTo>
                  <a:pt x="1816811" y="0"/>
                </a:lnTo>
                <a:lnTo>
                  <a:pt x="1356550" y="411632"/>
                </a:lnTo>
                <a:lnTo>
                  <a:pt x="1356550" y="502183"/>
                </a:lnTo>
                <a:lnTo>
                  <a:pt x="1310208" y="514692"/>
                </a:lnTo>
                <a:lnTo>
                  <a:pt x="1264386" y="528408"/>
                </a:lnTo>
                <a:lnTo>
                  <a:pt x="1219073" y="543293"/>
                </a:lnTo>
                <a:lnTo>
                  <a:pt x="1174292" y="559320"/>
                </a:lnTo>
                <a:lnTo>
                  <a:pt x="1130071" y="576491"/>
                </a:lnTo>
                <a:lnTo>
                  <a:pt x="1086421" y="594779"/>
                </a:lnTo>
                <a:lnTo>
                  <a:pt x="1043355" y="614172"/>
                </a:lnTo>
                <a:lnTo>
                  <a:pt x="1000899" y="634644"/>
                </a:lnTo>
                <a:lnTo>
                  <a:pt x="959065" y="656183"/>
                </a:lnTo>
                <a:lnTo>
                  <a:pt x="917879" y="678776"/>
                </a:lnTo>
                <a:lnTo>
                  <a:pt x="877354" y="702386"/>
                </a:lnTo>
                <a:lnTo>
                  <a:pt x="837501" y="727024"/>
                </a:lnTo>
                <a:lnTo>
                  <a:pt x="798347" y="752640"/>
                </a:lnTo>
                <a:lnTo>
                  <a:pt x="759904" y="779246"/>
                </a:lnTo>
                <a:lnTo>
                  <a:pt x="722185" y="806805"/>
                </a:lnTo>
                <a:lnTo>
                  <a:pt x="685228" y="835304"/>
                </a:lnTo>
                <a:lnTo>
                  <a:pt x="649020" y="864743"/>
                </a:lnTo>
                <a:lnTo>
                  <a:pt x="613613" y="895070"/>
                </a:lnTo>
                <a:lnTo>
                  <a:pt x="578993" y="926299"/>
                </a:lnTo>
                <a:lnTo>
                  <a:pt x="545198" y="958392"/>
                </a:lnTo>
                <a:lnTo>
                  <a:pt x="512229" y="991349"/>
                </a:lnTo>
                <a:lnTo>
                  <a:pt x="480123" y="1025131"/>
                </a:lnTo>
                <a:lnTo>
                  <a:pt x="448894" y="1059738"/>
                </a:lnTo>
                <a:lnTo>
                  <a:pt x="418541" y="1095146"/>
                </a:lnTo>
                <a:lnTo>
                  <a:pt x="389102" y="1131328"/>
                </a:lnTo>
                <a:lnTo>
                  <a:pt x="360578" y="1168285"/>
                </a:lnTo>
                <a:lnTo>
                  <a:pt x="333006" y="1205992"/>
                </a:lnTo>
                <a:lnTo>
                  <a:pt x="306387" y="1244422"/>
                </a:lnTo>
                <a:lnTo>
                  <a:pt x="280746" y="1283576"/>
                </a:lnTo>
                <a:lnTo>
                  <a:pt x="256108" y="1323416"/>
                </a:lnTo>
                <a:lnTo>
                  <a:pt x="232473" y="1363929"/>
                </a:lnTo>
                <a:lnTo>
                  <a:pt x="209867" y="1405115"/>
                </a:lnTo>
                <a:lnTo>
                  <a:pt x="188315" y="1446936"/>
                </a:lnTo>
                <a:lnTo>
                  <a:pt x="167817" y="1489379"/>
                </a:lnTo>
                <a:lnTo>
                  <a:pt x="148412" y="1532432"/>
                </a:lnTo>
                <a:lnTo>
                  <a:pt x="130111" y="1576082"/>
                </a:lnTo>
                <a:lnTo>
                  <a:pt x="112915" y="1620291"/>
                </a:lnTo>
                <a:lnTo>
                  <a:pt x="96862" y="1665071"/>
                </a:lnTo>
                <a:lnTo>
                  <a:pt x="81953" y="1710372"/>
                </a:lnTo>
                <a:lnTo>
                  <a:pt x="68224" y="1756194"/>
                </a:lnTo>
                <a:lnTo>
                  <a:pt x="55676" y="1802523"/>
                </a:lnTo>
                <a:lnTo>
                  <a:pt x="44348" y="1849335"/>
                </a:lnTo>
                <a:lnTo>
                  <a:pt x="34226" y="1896605"/>
                </a:lnTo>
                <a:lnTo>
                  <a:pt x="25361" y="1944331"/>
                </a:lnTo>
                <a:lnTo>
                  <a:pt x="17741" y="1992490"/>
                </a:lnTo>
                <a:lnTo>
                  <a:pt x="11404" y="2041055"/>
                </a:lnTo>
                <a:lnTo>
                  <a:pt x="6362" y="2090026"/>
                </a:lnTo>
                <a:lnTo>
                  <a:pt x="2628" y="2139365"/>
                </a:lnTo>
                <a:lnTo>
                  <a:pt x="215" y="2189073"/>
                </a:lnTo>
                <a:lnTo>
                  <a:pt x="766660" y="2189073"/>
                </a:lnTo>
                <a:lnTo>
                  <a:pt x="766660" y="1736051"/>
                </a:lnTo>
                <a:lnTo>
                  <a:pt x="769162" y="1689620"/>
                </a:lnTo>
                <a:lnTo>
                  <a:pt x="776490" y="1644637"/>
                </a:lnTo>
                <a:lnTo>
                  <a:pt x="788377" y="1601368"/>
                </a:lnTo>
                <a:lnTo>
                  <a:pt x="804583" y="1560055"/>
                </a:lnTo>
                <a:lnTo>
                  <a:pt x="824839" y="1520977"/>
                </a:lnTo>
                <a:lnTo>
                  <a:pt x="848868" y="1484388"/>
                </a:lnTo>
                <a:lnTo>
                  <a:pt x="876439" y="1450543"/>
                </a:lnTo>
                <a:lnTo>
                  <a:pt x="907275" y="1419720"/>
                </a:lnTo>
                <a:lnTo>
                  <a:pt x="941108" y="1392148"/>
                </a:lnTo>
                <a:lnTo>
                  <a:pt x="977696" y="1368107"/>
                </a:lnTo>
                <a:lnTo>
                  <a:pt x="1016774" y="1347863"/>
                </a:lnTo>
                <a:lnTo>
                  <a:pt x="1058087" y="1331658"/>
                </a:lnTo>
                <a:lnTo>
                  <a:pt x="1101356" y="1319758"/>
                </a:lnTo>
                <a:lnTo>
                  <a:pt x="1146340" y="1312430"/>
                </a:lnTo>
                <a:lnTo>
                  <a:pt x="1192771" y="1309928"/>
                </a:lnTo>
                <a:lnTo>
                  <a:pt x="1239342" y="1312430"/>
                </a:lnTo>
                <a:lnTo>
                  <a:pt x="1284693" y="1319758"/>
                </a:lnTo>
                <a:lnTo>
                  <a:pt x="1328559" y="1331658"/>
                </a:lnTo>
                <a:lnTo>
                  <a:pt x="1370622" y="1347863"/>
                </a:lnTo>
                <a:lnTo>
                  <a:pt x="1410601" y="1368107"/>
                </a:lnTo>
                <a:lnTo>
                  <a:pt x="1448181" y="1392148"/>
                </a:lnTo>
                <a:lnTo>
                  <a:pt x="1483067" y="1419720"/>
                </a:lnTo>
                <a:lnTo>
                  <a:pt x="1514957" y="1450543"/>
                </a:lnTo>
                <a:lnTo>
                  <a:pt x="1543570" y="1484388"/>
                </a:lnTo>
                <a:lnTo>
                  <a:pt x="1568589" y="1520977"/>
                </a:lnTo>
                <a:lnTo>
                  <a:pt x="1589735" y="1560055"/>
                </a:lnTo>
                <a:lnTo>
                  <a:pt x="1606702" y="1601368"/>
                </a:lnTo>
                <a:lnTo>
                  <a:pt x="1619186" y="1644637"/>
                </a:lnTo>
                <a:lnTo>
                  <a:pt x="1626895" y="1689620"/>
                </a:lnTo>
                <a:lnTo>
                  <a:pt x="1629537" y="1736051"/>
                </a:lnTo>
                <a:lnTo>
                  <a:pt x="1629537" y="2252827"/>
                </a:lnTo>
                <a:lnTo>
                  <a:pt x="1635823" y="2299665"/>
                </a:lnTo>
                <a:lnTo>
                  <a:pt x="1653578" y="2341753"/>
                </a:lnTo>
                <a:lnTo>
                  <a:pt x="1681124" y="2377402"/>
                </a:lnTo>
                <a:lnTo>
                  <a:pt x="1716786" y="2404961"/>
                </a:lnTo>
                <a:lnTo>
                  <a:pt x="1758873" y="2422715"/>
                </a:lnTo>
                <a:lnTo>
                  <a:pt x="1805711" y="2429014"/>
                </a:lnTo>
                <a:lnTo>
                  <a:pt x="1852549" y="2422715"/>
                </a:lnTo>
                <a:lnTo>
                  <a:pt x="1894624" y="2404961"/>
                </a:lnTo>
                <a:lnTo>
                  <a:pt x="1930285" y="2377402"/>
                </a:lnTo>
                <a:lnTo>
                  <a:pt x="1957832" y="2341753"/>
                </a:lnTo>
                <a:lnTo>
                  <a:pt x="1975599" y="2299665"/>
                </a:lnTo>
                <a:lnTo>
                  <a:pt x="1981885" y="2252827"/>
                </a:lnTo>
                <a:lnTo>
                  <a:pt x="1981885" y="1736051"/>
                </a:lnTo>
                <a:lnTo>
                  <a:pt x="1984387" y="1689620"/>
                </a:lnTo>
                <a:lnTo>
                  <a:pt x="1991715" y="1644637"/>
                </a:lnTo>
                <a:lnTo>
                  <a:pt x="2003615" y="1601368"/>
                </a:lnTo>
                <a:lnTo>
                  <a:pt x="2019808" y="1560055"/>
                </a:lnTo>
                <a:lnTo>
                  <a:pt x="2040064" y="1520977"/>
                </a:lnTo>
                <a:lnTo>
                  <a:pt x="2064105" y="1484388"/>
                </a:lnTo>
                <a:lnTo>
                  <a:pt x="2091664" y="1450543"/>
                </a:lnTo>
                <a:lnTo>
                  <a:pt x="2122500" y="1419720"/>
                </a:lnTo>
                <a:lnTo>
                  <a:pt x="2156333" y="1392148"/>
                </a:lnTo>
                <a:lnTo>
                  <a:pt x="2192921" y="1368107"/>
                </a:lnTo>
                <a:lnTo>
                  <a:pt x="2231999" y="1347863"/>
                </a:lnTo>
                <a:lnTo>
                  <a:pt x="2273312" y="1331658"/>
                </a:lnTo>
                <a:lnTo>
                  <a:pt x="2316581" y="1319758"/>
                </a:lnTo>
                <a:lnTo>
                  <a:pt x="2361565" y="1312430"/>
                </a:lnTo>
                <a:lnTo>
                  <a:pt x="2407996" y="1309928"/>
                </a:lnTo>
                <a:lnTo>
                  <a:pt x="2454554" y="1312430"/>
                </a:lnTo>
                <a:lnTo>
                  <a:pt x="2499918" y="1319758"/>
                </a:lnTo>
                <a:lnTo>
                  <a:pt x="2543784" y="1331658"/>
                </a:lnTo>
                <a:lnTo>
                  <a:pt x="2585847" y="1347863"/>
                </a:lnTo>
                <a:lnTo>
                  <a:pt x="2625814" y="1368107"/>
                </a:lnTo>
                <a:lnTo>
                  <a:pt x="2663393" y="1392148"/>
                </a:lnTo>
                <a:lnTo>
                  <a:pt x="2698280" y="1419720"/>
                </a:lnTo>
                <a:lnTo>
                  <a:pt x="2730182" y="1450543"/>
                </a:lnTo>
                <a:lnTo>
                  <a:pt x="2758783" y="1484388"/>
                </a:lnTo>
                <a:lnTo>
                  <a:pt x="2783814" y="1520977"/>
                </a:lnTo>
                <a:lnTo>
                  <a:pt x="2804960" y="1560055"/>
                </a:lnTo>
                <a:lnTo>
                  <a:pt x="2821927" y="1601368"/>
                </a:lnTo>
                <a:lnTo>
                  <a:pt x="2834411" y="1644637"/>
                </a:lnTo>
                <a:lnTo>
                  <a:pt x="2842120" y="1689620"/>
                </a:lnTo>
                <a:lnTo>
                  <a:pt x="2844749" y="1736051"/>
                </a:lnTo>
                <a:lnTo>
                  <a:pt x="2844749" y="2189073"/>
                </a:lnTo>
                <a:lnTo>
                  <a:pt x="3611194" y="2189073"/>
                </a:lnTo>
                <a:close/>
              </a:path>
            </a:pathLst>
          </a:custGeom>
          <a:solidFill>
            <a:srgbClr val="44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2400"/>
              </a:spcAft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Bef>
                <a:spcPts val="2000"/>
              </a:spcBef>
              <a:spcAft>
                <a:spcPts val="1400"/>
              </a:spcAft>
              <a:defRPr sz="5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dirty="0"/>
              <a:t>TITULO PONENCIA EUSKERA</a:t>
            </a:r>
            <a:endParaRPr lang="es-ES" dirty="0">
              <a:effectLst/>
            </a:endParaRPr>
          </a:p>
          <a:p>
            <a:pPr lvl="1"/>
            <a:r>
              <a:rPr lang="es-ES" dirty="0"/>
              <a:t>Título PONENCIA en castellano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5964133-9980-72C5-07F3-82850115E5F0}"/>
              </a:ext>
            </a:extLst>
          </p:cNvPr>
          <p:cNvSpPr txBox="1"/>
          <p:nvPr userDrawn="1"/>
        </p:nvSpPr>
        <p:spPr>
          <a:xfrm>
            <a:off x="831850" y="8150498"/>
            <a:ext cx="8382000" cy="222857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cap="all" baseline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000" cap="all" baseline="0" dirty="0">
                <a:solidFill>
                  <a:schemeClr val="bg1"/>
                </a:solidFill>
              </a:rPr>
              <a:t>Nola </a:t>
            </a:r>
            <a:r>
              <a:rPr lang="es-ES" sz="2000" cap="all" baseline="0" dirty="0" err="1">
                <a:solidFill>
                  <a:schemeClr val="bg1"/>
                </a:solidFill>
              </a:rPr>
              <a:t>egin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amiantoaren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udal-erroldak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EAEn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dirty="0">
                <a:solidFill>
                  <a:srgbClr val="78B6E3"/>
                </a:solidFill>
                <a:latin typeface="Arial"/>
                <a:cs typeface="Arial"/>
              </a:rPr>
              <a:t>COMO ELABORAR CENSOS MUNICIPALES EN LA CAPV</a:t>
            </a:r>
          </a:p>
        </p:txBody>
      </p:sp>
    </p:spTree>
    <p:extLst>
      <p:ext uri="{BB962C8B-B14F-4D97-AF65-F5344CB8AC3E}">
        <p14:creationId xmlns:p14="http://schemas.microsoft.com/office/powerpoint/2010/main" val="2990105291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BBE26F-D1F1-A5E1-E893-555CBB196B99}"/>
              </a:ext>
            </a:extLst>
          </p:cNvPr>
          <p:cNvSpPr/>
          <p:nvPr userDrawn="1"/>
        </p:nvSpPr>
        <p:spPr>
          <a:xfrm>
            <a:off x="-18616" y="0"/>
            <a:ext cx="2010410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87E6BF3-46D7-5C56-7092-726DA5711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550" y="-2801362"/>
            <a:ext cx="10422891" cy="117231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D66733-56DB-08F6-A276-41228D0231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71" y="9311960"/>
            <a:ext cx="4191280" cy="1009418"/>
          </a:xfrm>
          <a:prstGeom prst="rect">
            <a:avLst/>
          </a:prstGeom>
        </p:spPr>
      </p:pic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3046BFC-500E-DA33-1F66-9F0DC3D8B0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762" y="4435475"/>
            <a:ext cx="8382000" cy="1981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spcBef>
                <a:spcPts val="1000"/>
              </a:spcBef>
              <a:defRPr sz="5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defRPr sz="5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>
              <a:spcBef>
                <a:spcPts val="3000"/>
              </a:spcBef>
              <a:defRPr sz="20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>
              <a:spcBef>
                <a:spcPts val="300"/>
              </a:spcBef>
              <a:defRPr sz="20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>
              <a:spcBef>
                <a:spcPts val="1600"/>
              </a:spcBef>
              <a:defRPr sz="20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Mail del ponente</a:t>
            </a:r>
          </a:p>
          <a:p>
            <a:pPr lvl="0"/>
            <a:r>
              <a:rPr lang="es-ES" dirty="0"/>
              <a:t>Dirección web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5DBFC1-27DF-58EA-0C84-C894201DB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0" y="6873875"/>
            <a:ext cx="2590800" cy="6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8803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8F026-4109-1DAB-5774-B61DAEEF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853691"/>
            <a:ext cx="15078075" cy="3937329"/>
          </a:xfrm>
          <a:noFill/>
        </p:spPr>
        <p:txBody>
          <a:bodyPr anchor="b"/>
          <a:lstStyle>
            <a:lvl1pPr algn="ctr">
              <a:defRPr sz="9894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C0748-ABA8-DEE3-0316-4AD17B7FA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noFill/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DC3B2-3CF0-BE78-DE5A-5C54CF90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C940-0160-493E-BF74-F87DB48E01CC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50BBE-9DAA-454F-2620-2DFF9906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1B64E-ABE6-FCB3-5820-5FB0047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C48E-C58B-400E-B705-D45DF02C8C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46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2979" y="1387475"/>
            <a:ext cx="836087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2 columnas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2DE9BBE6-5422-C195-8A4D-4921F135F6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8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Título de esta pantalla en castellano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" name="Marcador de contenido 9">
            <a:extLst>
              <a:ext uri="{FF2B5EF4-FFF2-40B4-BE49-F238E27FC236}">
                <a16:creationId xmlns:a16="http://schemas.microsoft.com/office/drawing/2014/main" id="{FA6032F7-1B18-E593-D3D3-945D2BDC75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850" y="6054068"/>
            <a:ext cx="8344011" cy="4267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578372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Titulares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90450" y="1387475"/>
            <a:ext cx="6781800" cy="3581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36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Aft>
                <a:spcPts val="3600"/>
              </a:spcAft>
              <a:defRPr lang="es-ES" sz="3600" b="1" i="0" dirty="0">
                <a:solidFill>
                  <a:srgbClr val="0088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1850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722B6F3-DC30-0798-40CC-7C741808AF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42802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41521078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- Titulares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4D0B4BD7-2D75-C46C-C5E0-20012A491E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1850" y="1387475"/>
            <a:ext cx="8343499" cy="3505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36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3600"/>
              </a:spcAft>
              <a:defRPr lang="es-ES" sz="3600" b="1" i="0" dirty="0">
                <a:solidFill>
                  <a:srgbClr val="0088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. </a:t>
            </a:r>
            <a:r>
              <a:rPr lang="es-ES" dirty="0" err="1"/>
              <a:t>Paintaila</a:t>
            </a:r>
            <a:r>
              <a:rPr lang="es-ES" dirty="0"/>
              <a:t> </a:t>
            </a:r>
            <a:r>
              <a:rPr lang="es-ES" dirty="0" err="1"/>
              <a:t>honen</a:t>
            </a:r>
            <a:r>
              <a:rPr lang="es-ES" dirty="0"/>
              <a:t> </a:t>
            </a:r>
            <a:r>
              <a:rPr lang="es-ES" dirty="0" err="1"/>
              <a:t>izenburua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/>
              <a:t>Segundo nivel. Es el título en castellano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91C5B4A5-1C02-970D-C6BB-175E22F722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28239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  <p:sp>
        <p:nvSpPr>
          <p:cNvPr id="2" name="Marcador de contenido 9">
            <a:extLst>
              <a:ext uri="{FF2B5EF4-FFF2-40B4-BE49-F238E27FC236}">
                <a16:creationId xmlns:a16="http://schemas.microsoft.com/office/drawing/2014/main" id="{F93A4927-5C86-AEC7-7C32-44844145B9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1338" y="5654675"/>
            <a:ext cx="8344011" cy="4648200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>
              <a:spcBef>
                <a:spcPts val="3600"/>
              </a:spcBef>
              <a:spcAft>
                <a:spcPts val="2400"/>
              </a:spcAft>
              <a:defRPr sz="3600" b="1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>
              <a:spcAft>
                <a:spcPts val="1400"/>
              </a:spcAft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2000" indent="-252000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68000" indent="-180000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s-ES" dirty="0" err="1"/>
              <a:t>Lehen</a:t>
            </a:r>
            <a:r>
              <a:rPr lang="es-ES" dirty="0"/>
              <a:t> </a:t>
            </a:r>
            <a:r>
              <a:rPr lang="es-ES" dirty="0" err="1"/>
              <a:t>maila</a:t>
            </a:r>
            <a:r>
              <a:rPr lang="es-ES" dirty="0"/>
              <a:t> </a:t>
            </a:r>
            <a:r>
              <a:rPr lang="es-ES" dirty="0" err="1"/>
              <a:t>euskaraz</a:t>
            </a:r>
            <a:endParaRPr lang="es-ES" dirty="0"/>
          </a:p>
          <a:p>
            <a:pPr lvl="1"/>
            <a:r>
              <a:rPr lang="es-ES" dirty="0" err="1"/>
              <a:t>Bigarren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2"/>
            <a:r>
              <a:rPr lang="es-ES" dirty="0" err="1"/>
              <a:t>Hirugarren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3"/>
            <a:r>
              <a:rPr lang="es-ES" dirty="0" err="1"/>
              <a:t>Laugarren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4"/>
            <a:r>
              <a:rPr lang="es-ES" dirty="0" err="1"/>
              <a:t>Bosgarren</a:t>
            </a:r>
            <a:r>
              <a:rPr lang="es-ES" dirty="0"/>
              <a:t> </a:t>
            </a:r>
            <a:r>
              <a:rPr lang="es-ES" dirty="0" err="1"/>
              <a:t>maila</a:t>
            </a:r>
            <a:endParaRPr lang="es-ES" dirty="0"/>
          </a:p>
          <a:p>
            <a:pPr lvl="5"/>
            <a:r>
              <a:rPr lang="es-ES" dirty="0"/>
              <a:t>Sexto nivel</a:t>
            </a:r>
          </a:p>
          <a:p>
            <a:pPr lvl="6"/>
            <a:r>
              <a:rPr lang="es-ES" dirty="0"/>
              <a:t>Séptimo nivel en castellano</a:t>
            </a:r>
          </a:p>
          <a:p>
            <a:pPr lvl="7"/>
            <a:r>
              <a:rPr lang="es-ES" dirty="0"/>
              <a:t>Octavo nivel</a:t>
            </a:r>
          </a:p>
          <a:p>
            <a:pPr lvl="8"/>
            <a:r>
              <a:rPr lang="es-ES" dirty="0"/>
              <a:t>Noveno nivel</a:t>
            </a:r>
          </a:p>
        </p:txBody>
      </p:sp>
    </p:spTree>
    <p:extLst>
      <p:ext uri="{BB962C8B-B14F-4D97-AF65-F5344CB8AC3E}">
        <p14:creationId xmlns:p14="http://schemas.microsoft.com/office/powerpoint/2010/main" val="2884102302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3AED13D-DBEA-9D44-F2C9-8D6D77EC229B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946B5AF-4A5F-9647-4CA6-D2A54F9E794C}"/>
              </a:ext>
            </a:extLst>
          </p:cNvPr>
          <p:cNvSpPr/>
          <p:nvPr userDrawn="1"/>
        </p:nvSpPr>
        <p:spPr>
          <a:xfrm>
            <a:off x="3214916" y="3424103"/>
            <a:ext cx="3611245" cy="4062095"/>
          </a:xfrm>
          <a:custGeom>
            <a:avLst/>
            <a:gdLst/>
            <a:ahLst/>
            <a:cxnLst/>
            <a:rect l="l" t="t" r="r" b="b"/>
            <a:pathLst>
              <a:path w="3611245" h="4062095">
                <a:moveTo>
                  <a:pt x="814679" y="2559189"/>
                </a:moveTo>
                <a:lnTo>
                  <a:pt x="801230" y="2512276"/>
                </a:lnTo>
                <a:lnTo>
                  <a:pt x="789927" y="2464524"/>
                </a:lnTo>
                <a:lnTo>
                  <a:pt x="780834" y="2415984"/>
                </a:lnTo>
                <a:lnTo>
                  <a:pt x="774052" y="2366657"/>
                </a:lnTo>
                <a:lnTo>
                  <a:pt x="769645" y="2316581"/>
                </a:lnTo>
                <a:lnTo>
                  <a:pt x="0" y="2316581"/>
                </a:lnTo>
                <a:lnTo>
                  <a:pt x="2527" y="2369312"/>
                </a:lnTo>
                <a:lnTo>
                  <a:pt x="6553" y="2421636"/>
                </a:lnTo>
                <a:lnTo>
                  <a:pt x="12039" y="2473515"/>
                </a:lnTo>
                <a:lnTo>
                  <a:pt x="18973" y="2524937"/>
                </a:lnTo>
                <a:lnTo>
                  <a:pt x="27343" y="2575890"/>
                </a:lnTo>
                <a:lnTo>
                  <a:pt x="37122" y="2626360"/>
                </a:lnTo>
                <a:lnTo>
                  <a:pt x="48298" y="2676321"/>
                </a:lnTo>
                <a:lnTo>
                  <a:pt x="60845" y="2725750"/>
                </a:lnTo>
                <a:lnTo>
                  <a:pt x="74764" y="2774632"/>
                </a:lnTo>
                <a:lnTo>
                  <a:pt x="90017" y="2822943"/>
                </a:lnTo>
                <a:lnTo>
                  <a:pt x="814679" y="2559189"/>
                </a:lnTo>
                <a:close/>
              </a:path>
              <a:path w="3611245" h="4062095">
                <a:moveTo>
                  <a:pt x="979182" y="2879712"/>
                </a:moveTo>
                <a:lnTo>
                  <a:pt x="948956" y="2837675"/>
                </a:lnTo>
                <a:lnTo>
                  <a:pt x="920877" y="2794114"/>
                </a:lnTo>
                <a:lnTo>
                  <a:pt x="894969" y="2749105"/>
                </a:lnTo>
                <a:lnTo>
                  <a:pt x="871258" y="2702699"/>
                </a:lnTo>
                <a:lnTo>
                  <a:pt x="849795" y="2654960"/>
                </a:lnTo>
                <a:lnTo>
                  <a:pt x="124904" y="2918790"/>
                </a:lnTo>
                <a:lnTo>
                  <a:pt x="145275" y="2968117"/>
                </a:lnTo>
                <a:lnTo>
                  <a:pt x="167055" y="3016681"/>
                </a:lnTo>
                <a:lnTo>
                  <a:pt x="190195" y="3064472"/>
                </a:lnTo>
                <a:lnTo>
                  <a:pt x="214693" y="3111449"/>
                </a:lnTo>
                <a:lnTo>
                  <a:pt x="240512" y="3157601"/>
                </a:lnTo>
                <a:lnTo>
                  <a:pt x="267627" y="3202902"/>
                </a:lnTo>
                <a:lnTo>
                  <a:pt x="296024" y="3247339"/>
                </a:lnTo>
                <a:lnTo>
                  <a:pt x="325678" y="3290887"/>
                </a:lnTo>
                <a:lnTo>
                  <a:pt x="356552" y="3333521"/>
                </a:lnTo>
                <a:lnTo>
                  <a:pt x="388645" y="3375228"/>
                </a:lnTo>
                <a:lnTo>
                  <a:pt x="979182" y="2879712"/>
                </a:lnTo>
                <a:close/>
              </a:path>
              <a:path w="3611245" h="4062095">
                <a:moveTo>
                  <a:pt x="1243545" y="3124454"/>
                </a:moveTo>
                <a:lnTo>
                  <a:pt x="1200442" y="3095104"/>
                </a:lnTo>
                <a:lnTo>
                  <a:pt x="1158951" y="3063735"/>
                </a:lnTo>
                <a:lnTo>
                  <a:pt x="1119124" y="3030372"/>
                </a:lnTo>
                <a:lnTo>
                  <a:pt x="1081024" y="2995079"/>
                </a:lnTo>
                <a:lnTo>
                  <a:pt x="1044714" y="2957893"/>
                </a:lnTo>
                <a:lnTo>
                  <a:pt x="454240" y="3453384"/>
                </a:lnTo>
                <a:lnTo>
                  <a:pt x="489927" y="3492373"/>
                </a:lnTo>
                <a:lnTo>
                  <a:pt x="526719" y="3530282"/>
                </a:lnTo>
                <a:lnTo>
                  <a:pt x="564591" y="3567099"/>
                </a:lnTo>
                <a:lnTo>
                  <a:pt x="603529" y="3602786"/>
                </a:lnTo>
                <a:lnTo>
                  <a:pt x="643496" y="3637330"/>
                </a:lnTo>
                <a:lnTo>
                  <a:pt x="684479" y="3670706"/>
                </a:lnTo>
                <a:lnTo>
                  <a:pt x="726452" y="3702901"/>
                </a:lnTo>
                <a:lnTo>
                  <a:pt x="769378" y="3733889"/>
                </a:lnTo>
                <a:lnTo>
                  <a:pt x="813244" y="3763657"/>
                </a:lnTo>
                <a:lnTo>
                  <a:pt x="858024" y="3792182"/>
                </a:lnTo>
                <a:lnTo>
                  <a:pt x="1243545" y="3124454"/>
                </a:lnTo>
                <a:close/>
              </a:path>
              <a:path w="3611245" h="4062095">
                <a:moveTo>
                  <a:pt x="1575638" y="3263849"/>
                </a:moveTo>
                <a:lnTo>
                  <a:pt x="1524660" y="3250946"/>
                </a:lnTo>
                <a:lnTo>
                  <a:pt x="1474749" y="3235617"/>
                </a:lnTo>
                <a:lnTo>
                  <a:pt x="1425956" y="3217888"/>
                </a:lnTo>
                <a:lnTo>
                  <a:pt x="1378331" y="3197796"/>
                </a:lnTo>
                <a:lnTo>
                  <a:pt x="1331937" y="3175393"/>
                </a:lnTo>
                <a:lnTo>
                  <a:pt x="946162" y="3843553"/>
                </a:lnTo>
                <a:lnTo>
                  <a:pt x="992530" y="3867785"/>
                </a:lnTo>
                <a:lnTo>
                  <a:pt x="1039660" y="3890683"/>
                </a:lnTo>
                <a:lnTo>
                  <a:pt x="1087539" y="3912209"/>
                </a:lnTo>
                <a:lnTo>
                  <a:pt x="1136142" y="3932377"/>
                </a:lnTo>
                <a:lnTo>
                  <a:pt x="1185443" y="3951135"/>
                </a:lnTo>
                <a:lnTo>
                  <a:pt x="1235430" y="3968496"/>
                </a:lnTo>
                <a:lnTo>
                  <a:pt x="1286078" y="3984421"/>
                </a:lnTo>
                <a:lnTo>
                  <a:pt x="1337348" y="3998887"/>
                </a:lnTo>
                <a:lnTo>
                  <a:pt x="1389240" y="4011904"/>
                </a:lnTo>
                <a:lnTo>
                  <a:pt x="1441716" y="4023423"/>
                </a:lnTo>
                <a:lnTo>
                  <a:pt x="1575638" y="3263849"/>
                </a:lnTo>
                <a:close/>
              </a:path>
              <a:path w="3611245" h="4062095">
                <a:moveTo>
                  <a:pt x="2057488" y="4044061"/>
                </a:moveTo>
                <a:lnTo>
                  <a:pt x="2026310" y="3797566"/>
                </a:lnTo>
                <a:lnTo>
                  <a:pt x="1935416" y="3282086"/>
                </a:lnTo>
                <a:lnTo>
                  <a:pt x="1903387" y="3285972"/>
                </a:lnTo>
                <a:lnTo>
                  <a:pt x="1871129" y="3289071"/>
                </a:lnTo>
                <a:lnTo>
                  <a:pt x="1838579" y="3291103"/>
                </a:lnTo>
                <a:lnTo>
                  <a:pt x="1805673" y="3291840"/>
                </a:lnTo>
                <a:lnTo>
                  <a:pt x="1772793" y="3291103"/>
                </a:lnTo>
                <a:lnTo>
                  <a:pt x="1740268" y="3289046"/>
                </a:lnTo>
                <a:lnTo>
                  <a:pt x="1708035" y="3285934"/>
                </a:lnTo>
                <a:lnTo>
                  <a:pt x="1676031" y="3282010"/>
                </a:lnTo>
                <a:lnTo>
                  <a:pt x="1541894" y="4042765"/>
                </a:lnTo>
                <a:lnTo>
                  <a:pt x="1593545" y="4049572"/>
                </a:lnTo>
                <a:lnTo>
                  <a:pt x="1645640" y="4054957"/>
                </a:lnTo>
                <a:lnTo>
                  <a:pt x="1698142" y="4058869"/>
                </a:lnTo>
                <a:lnTo>
                  <a:pt x="1751063" y="4061256"/>
                </a:lnTo>
                <a:lnTo>
                  <a:pt x="1804390" y="4062069"/>
                </a:lnTo>
                <a:lnTo>
                  <a:pt x="1855762" y="4061307"/>
                </a:lnTo>
                <a:lnTo>
                  <a:pt x="1906778" y="4059072"/>
                </a:lnTo>
                <a:lnTo>
                  <a:pt x="1957400" y="4055414"/>
                </a:lnTo>
                <a:lnTo>
                  <a:pt x="2007641" y="4050385"/>
                </a:lnTo>
                <a:lnTo>
                  <a:pt x="2057488" y="4044061"/>
                </a:lnTo>
                <a:close/>
              </a:path>
              <a:path w="3611245" h="4062095">
                <a:moveTo>
                  <a:pt x="2664625" y="3842435"/>
                </a:moveTo>
                <a:lnTo>
                  <a:pt x="2279497" y="3175381"/>
                </a:lnTo>
                <a:lnTo>
                  <a:pt x="2233104" y="3197783"/>
                </a:lnTo>
                <a:lnTo>
                  <a:pt x="2185466" y="3217862"/>
                </a:lnTo>
                <a:lnTo>
                  <a:pt x="2136673" y="3235591"/>
                </a:lnTo>
                <a:lnTo>
                  <a:pt x="2086762" y="3250920"/>
                </a:lnTo>
                <a:lnTo>
                  <a:pt x="2035784" y="3263823"/>
                </a:lnTo>
                <a:lnTo>
                  <a:pt x="2169630" y="4022877"/>
                </a:lnTo>
                <a:lnTo>
                  <a:pt x="2222042" y="4011282"/>
                </a:lnTo>
                <a:lnTo>
                  <a:pt x="2273884" y="3998214"/>
                </a:lnTo>
                <a:lnTo>
                  <a:pt x="2325103" y="3983672"/>
                </a:lnTo>
                <a:lnTo>
                  <a:pt x="2375687" y="3967683"/>
                </a:lnTo>
                <a:lnTo>
                  <a:pt x="2425611" y="3950271"/>
                </a:lnTo>
                <a:lnTo>
                  <a:pt x="2474861" y="3931450"/>
                </a:lnTo>
                <a:lnTo>
                  <a:pt x="2523413" y="3911244"/>
                </a:lnTo>
                <a:lnTo>
                  <a:pt x="2571242" y="3889654"/>
                </a:lnTo>
                <a:lnTo>
                  <a:pt x="2618321" y="3866718"/>
                </a:lnTo>
                <a:lnTo>
                  <a:pt x="2664625" y="3842435"/>
                </a:lnTo>
                <a:close/>
              </a:path>
              <a:path w="3611245" h="4062095">
                <a:moveTo>
                  <a:pt x="3155670" y="3452126"/>
                </a:moveTo>
                <a:lnTo>
                  <a:pt x="2566657" y="2957880"/>
                </a:lnTo>
                <a:lnTo>
                  <a:pt x="2530360" y="2995053"/>
                </a:lnTo>
                <a:lnTo>
                  <a:pt x="2492273" y="3030347"/>
                </a:lnTo>
                <a:lnTo>
                  <a:pt x="2452459" y="3063697"/>
                </a:lnTo>
                <a:lnTo>
                  <a:pt x="2410968" y="3095079"/>
                </a:lnTo>
                <a:lnTo>
                  <a:pt x="2367877" y="3124428"/>
                </a:lnTo>
                <a:lnTo>
                  <a:pt x="2752712" y="3790975"/>
                </a:lnTo>
                <a:lnTo>
                  <a:pt x="2797403" y="3762438"/>
                </a:lnTo>
                <a:lnTo>
                  <a:pt x="2841193" y="3732657"/>
                </a:lnTo>
                <a:lnTo>
                  <a:pt x="2884030" y="3701643"/>
                </a:lnTo>
                <a:lnTo>
                  <a:pt x="2925915" y="3669436"/>
                </a:lnTo>
                <a:lnTo>
                  <a:pt x="2966809" y="3636060"/>
                </a:lnTo>
                <a:lnTo>
                  <a:pt x="3006687" y="3601516"/>
                </a:lnTo>
                <a:lnTo>
                  <a:pt x="3045549" y="3565829"/>
                </a:lnTo>
                <a:lnTo>
                  <a:pt x="3083344" y="3529025"/>
                </a:lnTo>
                <a:lnTo>
                  <a:pt x="3120059" y="3491115"/>
                </a:lnTo>
                <a:lnTo>
                  <a:pt x="3155670" y="3452126"/>
                </a:lnTo>
                <a:close/>
              </a:path>
              <a:path w="3611245" h="4062095">
                <a:moveTo>
                  <a:pt x="3484181" y="2917952"/>
                </a:moveTo>
                <a:lnTo>
                  <a:pt x="2761577" y="2654947"/>
                </a:lnTo>
                <a:lnTo>
                  <a:pt x="2740114" y="2702687"/>
                </a:lnTo>
                <a:lnTo>
                  <a:pt x="2716403" y="2749092"/>
                </a:lnTo>
                <a:lnTo>
                  <a:pt x="2690495" y="2794101"/>
                </a:lnTo>
                <a:lnTo>
                  <a:pt x="2662415" y="2837650"/>
                </a:lnTo>
                <a:lnTo>
                  <a:pt x="2632202" y="2879687"/>
                </a:lnTo>
                <a:lnTo>
                  <a:pt x="3221215" y="3373932"/>
                </a:lnTo>
                <a:lnTo>
                  <a:pt x="3253206" y="3332264"/>
                </a:lnTo>
                <a:lnTo>
                  <a:pt x="3284004" y="3289655"/>
                </a:lnTo>
                <a:lnTo>
                  <a:pt x="3313569" y="3246145"/>
                </a:lnTo>
                <a:lnTo>
                  <a:pt x="3341878" y="3201746"/>
                </a:lnTo>
                <a:lnTo>
                  <a:pt x="3368916" y="3156483"/>
                </a:lnTo>
                <a:lnTo>
                  <a:pt x="3394646" y="3110382"/>
                </a:lnTo>
                <a:lnTo>
                  <a:pt x="3419068" y="3063456"/>
                </a:lnTo>
                <a:lnTo>
                  <a:pt x="3442144" y="3015716"/>
                </a:lnTo>
                <a:lnTo>
                  <a:pt x="3463861" y="2967215"/>
                </a:lnTo>
                <a:lnTo>
                  <a:pt x="3484181" y="2917952"/>
                </a:lnTo>
                <a:close/>
              </a:path>
              <a:path w="3611245" h="4062095">
                <a:moveTo>
                  <a:pt x="3608781" y="2316594"/>
                </a:moveTo>
                <a:lnTo>
                  <a:pt x="2841714" y="2316594"/>
                </a:lnTo>
                <a:lnTo>
                  <a:pt x="2837307" y="2366657"/>
                </a:lnTo>
                <a:lnTo>
                  <a:pt x="2830512" y="2415971"/>
                </a:lnTo>
                <a:lnTo>
                  <a:pt x="2821432" y="2464511"/>
                </a:lnTo>
                <a:lnTo>
                  <a:pt x="2810129" y="2512263"/>
                </a:lnTo>
                <a:lnTo>
                  <a:pt x="2796692" y="2559164"/>
                </a:lnTo>
                <a:lnTo>
                  <a:pt x="3519017" y="2822079"/>
                </a:lnTo>
                <a:lnTo>
                  <a:pt x="3534219" y="2773845"/>
                </a:lnTo>
                <a:lnTo>
                  <a:pt x="3548088" y="2725039"/>
                </a:lnTo>
                <a:lnTo>
                  <a:pt x="3560597" y="2675686"/>
                </a:lnTo>
                <a:lnTo>
                  <a:pt x="3571748" y="2625814"/>
                </a:lnTo>
                <a:lnTo>
                  <a:pt x="3581489" y="2575433"/>
                </a:lnTo>
                <a:lnTo>
                  <a:pt x="3589832" y="2524569"/>
                </a:lnTo>
                <a:lnTo>
                  <a:pt x="3596754" y="2473236"/>
                </a:lnTo>
                <a:lnTo>
                  <a:pt x="3602228" y="2421445"/>
                </a:lnTo>
                <a:lnTo>
                  <a:pt x="3606241" y="2369223"/>
                </a:lnTo>
                <a:lnTo>
                  <a:pt x="3608781" y="2316594"/>
                </a:lnTo>
                <a:close/>
              </a:path>
              <a:path w="3611245" h="4062095">
                <a:moveTo>
                  <a:pt x="3611194" y="2189073"/>
                </a:moveTo>
                <a:lnTo>
                  <a:pt x="3608781" y="2139365"/>
                </a:lnTo>
                <a:lnTo>
                  <a:pt x="3605047" y="2090013"/>
                </a:lnTo>
                <a:lnTo>
                  <a:pt x="3600005" y="2041042"/>
                </a:lnTo>
                <a:lnTo>
                  <a:pt x="3593668" y="1992477"/>
                </a:lnTo>
                <a:lnTo>
                  <a:pt x="3586048" y="1944306"/>
                </a:lnTo>
                <a:lnTo>
                  <a:pt x="3577183" y="1896579"/>
                </a:lnTo>
                <a:lnTo>
                  <a:pt x="3567061" y="1849297"/>
                </a:lnTo>
                <a:lnTo>
                  <a:pt x="3555720" y="1802485"/>
                </a:lnTo>
                <a:lnTo>
                  <a:pt x="3543173" y="1756156"/>
                </a:lnTo>
                <a:lnTo>
                  <a:pt x="3529444" y="1710321"/>
                </a:lnTo>
                <a:lnTo>
                  <a:pt x="3514534" y="1665008"/>
                </a:lnTo>
                <a:lnTo>
                  <a:pt x="3498481" y="1620240"/>
                </a:lnTo>
                <a:lnTo>
                  <a:pt x="3481286" y="1576019"/>
                </a:lnTo>
                <a:lnTo>
                  <a:pt x="3462972" y="1532369"/>
                </a:lnTo>
                <a:lnTo>
                  <a:pt x="3443554" y="1489316"/>
                </a:lnTo>
                <a:lnTo>
                  <a:pt x="3423069" y="1446860"/>
                </a:lnTo>
                <a:lnTo>
                  <a:pt x="3401504" y="1405039"/>
                </a:lnTo>
                <a:lnTo>
                  <a:pt x="3378898" y="1363853"/>
                </a:lnTo>
                <a:lnTo>
                  <a:pt x="3355263" y="1323327"/>
                </a:lnTo>
                <a:lnTo>
                  <a:pt x="3346970" y="1309928"/>
                </a:lnTo>
                <a:lnTo>
                  <a:pt x="3330613" y="1283487"/>
                </a:lnTo>
                <a:lnTo>
                  <a:pt x="3304971" y="1244333"/>
                </a:lnTo>
                <a:lnTo>
                  <a:pt x="3278340" y="1205903"/>
                </a:lnTo>
                <a:lnTo>
                  <a:pt x="3250768" y="1168196"/>
                </a:lnTo>
                <a:lnTo>
                  <a:pt x="3222244" y="1131239"/>
                </a:lnTo>
                <a:lnTo>
                  <a:pt x="3192792" y="1095044"/>
                </a:lnTo>
                <a:lnTo>
                  <a:pt x="3162439" y="1059637"/>
                </a:lnTo>
                <a:lnTo>
                  <a:pt x="3131197" y="1025029"/>
                </a:lnTo>
                <a:lnTo>
                  <a:pt x="3099092" y="991247"/>
                </a:lnTo>
                <a:lnTo>
                  <a:pt x="3066123" y="958291"/>
                </a:lnTo>
                <a:lnTo>
                  <a:pt x="3032315" y="926198"/>
                </a:lnTo>
                <a:lnTo>
                  <a:pt x="2997695" y="894969"/>
                </a:lnTo>
                <a:lnTo>
                  <a:pt x="2962275" y="864641"/>
                </a:lnTo>
                <a:lnTo>
                  <a:pt x="2926067" y="835202"/>
                </a:lnTo>
                <a:lnTo>
                  <a:pt x="2889097" y="806704"/>
                </a:lnTo>
                <a:lnTo>
                  <a:pt x="2851378" y="779145"/>
                </a:lnTo>
                <a:lnTo>
                  <a:pt x="2812923" y="752538"/>
                </a:lnTo>
                <a:lnTo>
                  <a:pt x="2773769" y="726922"/>
                </a:lnTo>
                <a:lnTo>
                  <a:pt x="2733903" y="702284"/>
                </a:lnTo>
                <a:lnTo>
                  <a:pt x="2693378" y="678675"/>
                </a:lnTo>
                <a:lnTo>
                  <a:pt x="2652179" y="656094"/>
                </a:lnTo>
                <a:lnTo>
                  <a:pt x="2610345" y="634555"/>
                </a:lnTo>
                <a:lnTo>
                  <a:pt x="2567889" y="614083"/>
                </a:lnTo>
                <a:lnTo>
                  <a:pt x="2524810" y="594690"/>
                </a:lnTo>
                <a:lnTo>
                  <a:pt x="2481161" y="576414"/>
                </a:lnTo>
                <a:lnTo>
                  <a:pt x="2436926" y="559244"/>
                </a:lnTo>
                <a:lnTo>
                  <a:pt x="2392146" y="543217"/>
                </a:lnTo>
                <a:lnTo>
                  <a:pt x="2346820" y="528332"/>
                </a:lnTo>
                <a:lnTo>
                  <a:pt x="2300986" y="514629"/>
                </a:lnTo>
                <a:lnTo>
                  <a:pt x="2254643" y="502119"/>
                </a:lnTo>
                <a:lnTo>
                  <a:pt x="2254643" y="443077"/>
                </a:lnTo>
                <a:lnTo>
                  <a:pt x="2254643" y="422871"/>
                </a:lnTo>
                <a:lnTo>
                  <a:pt x="1964575" y="142722"/>
                </a:lnTo>
                <a:lnTo>
                  <a:pt x="1964575" y="601954"/>
                </a:lnTo>
                <a:lnTo>
                  <a:pt x="1956485" y="652170"/>
                </a:lnTo>
                <a:lnTo>
                  <a:pt x="1933930" y="695782"/>
                </a:lnTo>
                <a:lnTo>
                  <a:pt x="1899539" y="730173"/>
                </a:lnTo>
                <a:lnTo>
                  <a:pt x="1855927" y="752729"/>
                </a:lnTo>
                <a:lnTo>
                  <a:pt x="1805711" y="760831"/>
                </a:lnTo>
                <a:lnTo>
                  <a:pt x="1755482" y="752729"/>
                </a:lnTo>
                <a:lnTo>
                  <a:pt x="1711871" y="730173"/>
                </a:lnTo>
                <a:lnTo>
                  <a:pt x="1677479" y="695782"/>
                </a:lnTo>
                <a:lnTo>
                  <a:pt x="1654924" y="652170"/>
                </a:lnTo>
                <a:lnTo>
                  <a:pt x="1646834" y="601954"/>
                </a:lnTo>
                <a:lnTo>
                  <a:pt x="1654924" y="551738"/>
                </a:lnTo>
                <a:lnTo>
                  <a:pt x="1677479" y="508127"/>
                </a:lnTo>
                <a:lnTo>
                  <a:pt x="1711871" y="473735"/>
                </a:lnTo>
                <a:lnTo>
                  <a:pt x="1755482" y="451180"/>
                </a:lnTo>
                <a:lnTo>
                  <a:pt x="1805711" y="443077"/>
                </a:lnTo>
                <a:lnTo>
                  <a:pt x="1855927" y="451180"/>
                </a:lnTo>
                <a:lnTo>
                  <a:pt x="1899539" y="473735"/>
                </a:lnTo>
                <a:lnTo>
                  <a:pt x="1933930" y="508127"/>
                </a:lnTo>
                <a:lnTo>
                  <a:pt x="1956485" y="551738"/>
                </a:lnTo>
                <a:lnTo>
                  <a:pt x="1964575" y="601954"/>
                </a:lnTo>
                <a:lnTo>
                  <a:pt x="1964575" y="142722"/>
                </a:lnTo>
                <a:lnTo>
                  <a:pt x="1816811" y="0"/>
                </a:lnTo>
                <a:lnTo>
                  <a:pt x="1356550" y="411632"/>
                </a:lnTo>
                <a:lnTo>
                  <a:pt x="1356550" y="502183"/>
                </a:lnTo>
                <a:lnTo>
                  <a:pt x="1310208" y="514692"/>
                </a:lnTo>
                <a:lnTo>
                  <a:pt x="1264386" y="528408"/>
                </a:lnTo>
                <a:lnTo>
                  <a:pt x="1219073" y="543293"/>
                </a:lnTo>
                <a:lnTo>
                  <a:pt x="1174292" y="559320"/>
                </a:lnTo>
                <a:lnTo>
                  <a:pt x="1130071" y="576491"/>
                </a:lnTo>
                <a:lnTo>
                  <a:pt x="1086421" y="594779"/>
                </a:lnTo>
                <a:lnTo>
                  <a:pt x="1043355" y="614172"/>
                </a:lnTo>
                <a:lnTo>
                  <a:pt x="1000899" y="634644"/>
                </a:lnTo>
                <a:lnTo>
                  <a:pt x="959065" y="656183"/>
                </a:lnTo>
                <a:lnTo>
                  <a:pt x="917879" y="678776"/>
                </a:lnTo>
                <a:lnTo>
                  <a:pt x="877354" y="702386"/>
                </a:lnTo>
                <a:lnTo>
                  <a:pt x="837501" y="727024"/>
                </a:lnTo>
                <a:lnTo>
                  <a:pt x="798347" y="752640"/>
                </a:lnTo>
                <a:lnTo>
                  <a:pt x="759904" y="779246"/>
                </a:lnTo>
                <a:lnTo>
                  <a:pt x="722185" y="806805"/>
                </a:lnTo>
                <a:lnTo>
                  <a:pt x="685228" y="835304"/>
                </a:lnTo>
                <a:lnTo>
                  <a:pt x="649020" y="864743"/>
                </a:lnTo>
                <a:lnTo>
                  <a:pt x="613613" y="895070"/>
                </a:lnTo>
                <a:lnTo>
                  <a:pt x="578993" y="926299"/>
                </a:lnTo>
                <a:lnTo>
                  <a:pt x="545198" y="958392"/>
                </a:lnTo>
                <a:lnTo>
                  <a:pt x="512229" y="991349"/>
                </a:lnTo>
                <a:lnTo>
                  <a:pt x="480123" y="1025131"/>
                </a:lnTo>
                <a:lnTo>
                  <a:pt x="448894" y="1059738"/>
                </a:lnTo>
                <a:lnTo>
                  <a:pt x="418541" y="1095146"/>
                </a:lnTo>
                <a:lnTo>
                  <a:pt x="389102" y="1131328"/>
                </a:lnTo>
                <a:lnTo>
                  <a:pt x="360578" y="1168285"/>
                </a:lnTo>
                <a:lnTo>
                  <a:pt x="333006" y="1205992"/>
                </a:lnTo>
                <a:lnTo>
                  <a:pt x="306387" y="1244422"/>
                </a:lnTo>
                <a:lnTo>
                  <a:pt x="280746" y="1283576"/>
                </a:lnTo>
                <a:lnTo>
                  <a:pt x="256108" y="1323416"/>
                </a:lnTo>
                <a:lnTo>
                  <a:pt x="232473" y="1363929"/>
                </a:lnTo>
                <a:lnTo>
                  <a:pt x="209867" y="1405115"/>
                </a:lnTo>
                <a:lnTo>
                  <a:pt x="188315" y="1446936"/>
                </a:lnTo>
                <a:lnTo>
                  <a:pt x="167817" y="1489379"/>
                </a:lnTo>
                <a:lnTo>
                  <a:pt x="148412" y="1532432"/>
                </a:lnTo>
                <a:lnTo>
                  <a:pt x="130111" y="1576082"/>
                </a:lnTo>
                <a:lnTo>
                  <a:pt x="112915" y="1620291"/>
                </a:lnTo>
                <a:lnTo>
                  <a:pt x="96862" y="1665071"/>
                </a:lnTo>
                <a:lnTo>
                  <a:pt x="81953" y="1710372"/>
                </a:lnTo>
                <a:lnTo>
                  <a:pt x="68224" y="1756194"/>
                </a:lnTo>
                <a:lnTo>
                  <a:pt x="55676" y="1802523"/>
                </a:lnTo>
                <a:lnTo>
                  <a:pt x="44348" y="1849335"/>
                </a:lnTo>
                <a:lnTo>
                  <a:pt x="34226" y="1896605"/>
                </a:lnTo>
                <a:lnTo>
                  <a:pt x="25361" y="1944331"/>
                </a:lnTo>
                <a:lnTo>
                  <a:pt x="17741" y="1992490"/>
                </a:lnTo>
                <a:lnTo>
                  <a:pt x="11404" y="2041055"/>
                </a:lnTo>
                <a:lnTo>
                  <a:pt x="6362" y="2090026"/>
                </a:lnTo>
                <a:lnTo>
                  <a:pt x="2628" y="2139365"/>
                </a:lnTo>
                <a:lnTo>
                  <a:pt x="215" y="2189073"/>
                </a:lnTo>
                <a:lnTo>
                  <a:pt x="766660" y="2189073"/>
                </a:lnTo>
                <a:lnTo>
                  <a:pt x="766660" y="1736051"/>
                </a:lnTo>
                <a:lnTo>
                  <a:pt x="769162" y="1689620"/>
                </a:lnTo>
                <a:lnTo>
                  <a:pt x="776490" y="1644637"/>
                </a:lnTo>
                <a:lnTo>
                  <a:pt x="788377" y="1601368"/>
                </a:lnTo>
                <a:lnTo>
                  <a:pt x="804583" y="1560055"/>
                </a:lnTo>
                <a:lnTo>
                  <a:pt x="824839" y="1520977"/>
                </a:lnTo>
                <a:lnTo>
                  <a:pt x="848868" y="1484388"/>
                </a:lnTo>
                <a:lnTo>
                  <a:pt x="876439" y="1450543"/>
                </a:lnTo>
                <a:lnTo>
                  <a:pt x="907275" y="1419720"/>
                </a:lnTo>
                <a:lnTo>
                  <a:pt x="941108" y="1392148"/>
                </a:lnTo>
                <a:lnTo>
                  <a:pt x="977696" y="1368107"/>
                </a:lnTo>
                <a:lnTo>
                  <a:pt x="1016774" y="1347863"/>
                </a:lnTo>
                <a:lnTo>
                  <a:pt x="1058087" y="1331658"/>
                </a:lnTo>
                <a:lnTo>
                  <a:pt x="1101356" y="1319758"/>
                </a:lnTo>
                <a:lnTo>
                  <a:pt x="1146340" y="1312430"/>
                </a:lnTo>
                <a:lnTo>
                  <a:pt x="1192771" y="1309928"/>
                </a:lnTo>
                <a:lnTo>
                  <a:pt x="1239342" y="1312430"/>
                </a:lnTo>
                <a:lnTo>
                  <a:pt x="1284693" y="1319758"/>
                </a:lnTo>
                <a:lnTo>
                  <a:pt x="1328559" y="1331658"/>
                </a:lnTo>
                <a:lnTo>
                  <a:pt x="1370622" y="1347863"/>
                </a:lnTo>
                <a:lnTo>
                  <a:pt x="1410601" y="1368107"/>
                </a:lnTo>
                <a:lnTo>
                  <a:pt x="1448181" y="1392148"/>
                </a:lnTo>
                <a:lnTo>
                  <a:pt x="1483067" y="1419720"/>
                </a:lnTo>
                <a:lnTo>
                  <a:pt x="1514957" y="1450543"/>
                </a:lnTo>
                <a:lnTo>
                  <a:pt x="1543570" y="1484388"/>
                </a:lnTo>
                <a:lnTo>
                  <a:pt x="1568589" y="1520977"/>
                </a:lnTo>
                <a:lnTo>
                  <a:pt x="1589735" y="1560055"/>
                </a:lnTo>
                <a:lnTo>
                  <a:pt x="1606702" y="1601368"/>
                </a:lnTo>
                <a:lnTo>
                  <a:pt x="1619186" y="1644637"/>
                </a:lnTo>
                <a:lnTo>
                  <a:pt x="1626895" y="1689620"/>
                </a:lnTo>
                <a:lnTo>
                  <a:pt x="1629537" y="1736051"/>
                </a:lnTo>
                <a:lnTo>
                  <a:pt x="1629537" y="2252827"/>
                </a:lnTo>
                <a:lnTo>
                  <a:pt x="1635823" y="2299665"/>
                </a:lnTo>
                <a:lnTo>
                  <a:pt x="1653578" y="2341753"/>
                </a:lnTo>
                <a:lnTo>
                  <a:pt x="1681124" y="2377402"/>
                </a:lnTo>
                <a:lnTo>
                  <a:pt x="1716786" y="2404961"/>
                </a:lnTo>
                <a:lnTo>
                  <a:pt x="1758873" y="2422715"/>
                </a:lnTo>
                <a:lnTo>
                  <a:pt x="1805711" y="2429014"/>
                </a:lnTo>
                <a:lnTo>
                  <a:pt x="1852549" y="2422715"/>
                </a:lnTo>
                <a:lnTo>
                  <a:pt x="1894624" y="2404961"/>
                </a:lnTo>
                <a:lnTo>
                  <a:pt x="1930285" y="2377402"/>
                </a:lnTo>
                <a:lnTo>
                  <a:pt x="1957832" y="2341753"/>
                </a:lnTo>
                <a:lnTo>
                  <a:pt x="1975599" y="2299665"/>
                </a:lnTo>
                <a:lnTo>
                  <a:pt x="1981885" y="2252827"/>
                </a:lnTo>
                <a:lnTo>
                  <a:pt x="1981885" y="1736051"/>
                </a:lnTo>
                <a:lnTo>
                  <a:pt x="1984387" y="1689620"/>
                </a:lnTo>
                <a:lnTo>
                  <a:pt x="1991715" y="1644637"/>
                </a:lnTo>
                <a:lnTo>
                  <a:pt x="2003615" y="1601368"/>
                </a:lnTo>
                <a:lnTo>
                  <a:pt x="2019808" y="1560055"/>
                </a:lnTo>
                <a:lnTo>
                  <a:pt x="2040064" y="1520977"/>
                </a:lnTo>
                <a:lnTo>
                  <a:pt x="2064105" y="1484388"/>
                </a:lnTo>
                <a:lnTo>
                  <a:pt x="2091664" y="1450543"/>
                </a:lnTo>
                <a:lnTo>
                  <a:pt x="2122500" y="1419720"/>
                </a:lnTo>
                <a:lnTo>
                  <a:pt x="2156333" y="1392148"/>
                </a:lnTo>
                <a:lnTo>
                  <a:pt x="2192921" y="1368107"/>
                </a:lnTo>
                <a:lnTo>
                  <a:pt x="2231999" y="1347863"/>
                </a:lnTo>
                <a:lnTo>
                  <a:pt x="2273312" y="1331658"/>
                </a:lnTo>
                <a:lnTo>
                  <a:pt x="2316581" y="1319758"/>
                </a:lnTo>
                <a:lnTo>
                  <a:pt x="2361565" y="1312430"/>
                </a:lnTo>
                <a:lnTo>
                  <a:pt x="2407996" y="1309928"/>
                </a:lnTo>
                <a:lnTo>
                  <a:pt x="2454554" y="1312430"/>
                </a:lnTo>
                <a:lnTo>
                  <a:pt x="2499918" y="1319758"/>
                </a:lnTo>
                <a:lnTo>
                  <a:pt x="2543784" y="1331658"/>
                </a:lnTo>
                <a:lnTo>
                  <a:pt x="2585847" y="1347863"/>
                </a:lnTo>
                <a:lnTo>
                  <a:pt x="2625814" y="1368107"/>
                </a:lnTo>
                <a:lnTo>
                  <a:pt x="2663393" y="1392148"/>
                </a:lnTo>
                <a:lnTo>
                  <a:pt x="2698280" y="1419720"/>
                </a:lnTo>
                <a:lnTo>
                  <a:pt x="2730182" y="1450543"/>
                </a:lnTo>
                <a:lnTo>
                  <a:pt x="2758783" y="1484388"/>
                </a:lnTo>
                <a:lnTo>
                  <a:pt x="2783814" y="1520977"/>
                </a:lnTo>
                <a:lnTo>
                  <a:pt x="2804960" y="1560055"/>
                </a:lnTo>
                <a:lnTo>
                  <a:pt x="2821927" y="1601368"/>
                </a:lnTo>
                <a:lnTo>
                  <a:pt x="2834411" y="1644637"/>
                </a:lnTo>
                <a:lnTo>
                  <a:pt x="2842120" y="1689620"/>
                </a:lnTo>
                <a:lnTo>
                  <a:pt x="2844749" y="1736051"/>
                </a:lnTo>
                <a:lnTo>
                  <a:pt x="2844749" y="2189073"/>
                </a:lnTo>
                <a:lnTo>
                  <a:pt x="3611194" y="2189073"/>
                </a:lnTo>
                <a:close/>
              </a:path>
            </a:pathLst>
          </a:custGeom>
          <a:solidFill>
            <a:srgbClr val="44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B98B915-506F-AA18-2E0D-511D9DDD4B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928238" y="1387475"/>
            <a:ext cx="8344011" cy="8915400"/>
          </a:xfrm>
          <a:prstGeom prst="rect">
            <a:avLst/>
          </a:prstGeom>
        </p:spPr>
        <p:txBody>
          <a:bodyPr wrap="square" lIns="0" tIns="0" rIns="0" bIns="0"/>
          <a:lstStyle>
            <a:lvl1pPr algn="r">
              <a:spcAft>
                <a:spcPts val="2400"/>
              </a:spcAft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r">
              <a:spcBef>
                <a:spcPts val="2000"/>
              </a:spcBef>
              <a:spcAft>
                <a:spcPts val="1400"/>
              </a:spcAft>
              <a:defRPr sz="5400" b="0" i="0">
                <a:solidFill>
                  <a:srgbClr val="BDD5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88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s-ES" dirty="0"/>
              <a:t>TITULO PONENCIA EUSKERA</a:t>
            </a:r>
            <a:endParaRPr lang="es-ES" dirty="0">
              <a:effectLst/>
            </a:endParaRPr>
          </a:p>
          <a:p>
            <a:pPr lvl="1"/>
            <a:r>
              <a:rPr lang="es-ES" dirty="0"/>
              <a:t>Título PONENCIA en castellano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5964133-9980-72C5-07F3-82850115E5F0}"/>
              </a:ext>
            </a:extLst>
          </p:cNvPr>
          <p:cNvSpPr txBox="1"/>
          <p:nvPr userDrawn="1"/>
        </p:nvSpPr>
        <p:spPr>
          <a:xfrm>
            <a:off x="831850" y="8150498"/>
            <a:ext cx="8382000" cy="222857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cap="all" baseline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2000" cap="all" baseline="0" dirty="0">
                <a:solidFill>
                  <a:schemeClr val="bg1"/>
                </a:solidFill>
              </a:rPr>
              <a:t>Nola </a:t>
            </a:r>
            <a:r>
              <a:rPr lang="es-ES" sz="2000" cap="all" baseline="0" dirty="0" err="1">
                <a:solidFill>
                  <a:schemeClr val="bg1"/>
                </a:solidFill>
              </a:rPr>
              <a:t>egin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amiantoaren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udal-erroldak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 err="1">
                <a:solidFill>
                  <a:schemeClr val="bg1"/>
                </a:solidFill>
              </a:rPr>
              <a:t>EAEn</a:t>
            </a:r>
            <a:r>
              <a:rPr lang="es-ES" sz="2000" cap="all" baseline="0" dirty="0">
                <a:solidFill>
                  <a:schemeClr val="bg1"/>
                </a:solidFill>
              </a:rPr>
              <a:t> </a:t>
            </a:r>
            <a:r>
              <a:rPr lang="es-ES" sz="2000" cap="all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2000" dirty="0">
                <a:solidFill>
                  <a:srgbClr val="78B6E3"/>
                </a:solidFill>
                <a:latin typeface="Arial"/>
                <a:cs typeface="Arial"/>
              </a:rPr>
              <a:t>COMO ELABORAR CENSOS MUNICIPALES EN LA CAPV</a:t>
            </a:r>
          </a:p>
        </p:txBody>
      </p:sp>
    </p:spTree>
    <p:extLst>
      <p:ext uri="{BB962C8B-B14F-4D97-AF65-F5344CB8AC3E}">
        <p14:creationId xmlns:p14="http://schemas.microsoft.com/office/powerpoint/2010/main" val="32969899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19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7" r:id="rId3"/>
    <p:sldLayoutId id="2147483681" r:id="rId4"/>
  </p:sldLayoutIdLst>
  <p:transition spd="slow">
    <p:push/>
  </p:transition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6860" userDrawn="1">
          <p15:clr>
            <a:srgbClr val="F26B43"/>
          </p15:clr>
        </p15:guide>
        <p15:guide id="10" pos="58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3">
            <a:extLst>
              <a:ext uri="{FF2B5EF4-FFF2-40B4-BE49-F238E27FC236}">
                <a16:creationId xmlns:a16="http://schemas.microsoft.com/office/drawing/2014/main" id="{7BD04FC8-463D-753E-B3B7-5FE62A854F02}"/>
              </a:ext>
            </a:extLst>
          </p:cNvPr>
          <p:cNvGrpSpPr/>
          <p:nvPr userDrawn="1"/>
        </p:nvGrpSpPr>
        <p:grpSpPr>
          <a:xfrm>
            <a:off x="-6350" y="368584"/>
            <a:ext cx="17737455" cy="157480"/>
            <a:chOff x="0" y="344303"/>
            <a:chExt cx="17737455" cy="157480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77AAE35D-0D12-EC03-28A4-935FD16D6FB0}"/>
                </a:ext>
              </a:extLst>
            </p:cNvPr>
            <p:cNvSpPr/>
            <p:nvPr/>
          </p:nvSpPr>
          <p:spPr>
            <a:xfrm>
              <a:off x="9735881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55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F7790210-CB3C-DA65-EF3E-23370876B868}"/>
                </a:ext>
              </a:extLst>
            </p:cNvPr>
            <p:cNvSpPr/>
            <p:nvPr/>
          </p:nvSpPr>
          <p:spPr>
            <a:xfrm>
              <a:off x="8518515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3FA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9173196-A75F-413F-1FA6-A4DC37B21842}"/>
                </a:ext>
              </a:extLst>
            </p:cNvPr>
            <p:cNvSpPr/>
            <p:nvPr/>
          </p:nvSpPr>
          <p:spPr>
            <a:xfrm>
              <a:off x="7301159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7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FF4B721A-2649-A398-CF0A-3BDF4C204051}"/>
                </a:ext>
              </a:extLst>
            </p:cNvPr>
            <p:cNvSpPr/>
            <p:nvPr/>
          </p:nvSpPr>
          <p:spPr>
            <a:xfrm>
              <a:off x="6083804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55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55" y="156906"/>
                  </a:lnTo>
                  <a:lnTo>
                    <a:pt x="1217355" y="0"/>
                  </a:lnTo>
                  <a:close/>
                </a:path>
              </a:pathLst>
            </a:custGeom>
            <a:solidFill>
              <a:srgbClr val="487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EA27EC26-B255-9D20-1749-9F6736607C9A}"/>
                </a:ext>
              </a:extLst>
            </p:cNvPr>
            <p:cNvSpPr/>
            <p:nvPr/>
          </p:nvSpPr>
          <p:spPr>
            <a:xfrm>
              <a:off x="4866438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CD8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0336BF5C-3ABE-D952-FBC4-6F7CE009F85B}"/>
                </a:ext>
              </a:extLst>
            </p:cNvPr>
            <p:cNvSpPr/>
            <p:nvPr/>
          </p:nvSpPr>
          <p:spPr>
            <a:xfrm>
              <a:off x="3649072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99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5624072-50A3-F807-161E-9E910773991A}"/>
                </a:ext>
              </a:extLst>
            </p:cNvPr>
            <p:cNvSpPr/>
            <p:nvPr/>
          </p:nvSpPr>
          <p:spPr>
            <a:xfrm>
              <a:off x="2431716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90739846-A65A-F403-F088-CCE45F018A01}"/>
                </a:ext>
              </a:extLst>
            </p:cNvPr>
            <p:cNvSpPr/>
            <p:nvPr/>
          </p:nvSpPr>
          <p:spPr>
            <a:xfrm>
              <a:off x="1214350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30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A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7D3D501B-5800-5773-ABA1-0B78BEF40585}"/>
                </a:ext>
              </a:extLst>
            </p:cNvPr>
            <p:cNvSpPr/>
            <p:nvPr/>
          </p:nvSpPr>
          <p:spPr>
            <a:xfrm>
              <a:off x="0" y="344303"/>
              <a:ext cx="1214755" cy="157480"/>
            </a:xfrm>
            <a:custGeom>
              <a:avLst/>
              <a:gdLst/>
              <a:ahLst/>
              <a:cxnLst/>
              <a:rect l="l" t="t" r="r" b="b"/>
              <a:pathLst>
                <a:path w="1214755" h="157479">
                  <a:moveTo>
                    <a:pt x="1214360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4360" y="156906"/>
                  </a:lnTo>
                  <a:lnTo>
                    <a:pt x="1214360" y="0"/>
                  </a:lnTo>
                  <a:close/>
                </a:path>
              </a:pathLst>
            </a:custGeom>
            <a:solidFill>
              <a:srgbClr val="2D9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C2E79B58-2E51-8B80-5B02-0D6571591297}"/>
                </a:ext>
              </a:extLst>
            </p:cNvPr>
            <p:cNvSpPr/>
            <p:nvPr/>
          </p:nvSpPr>
          <p:spPr>
            <a:xfrm>
              <a:off x="10953247" y="344303"/>
              <a:ext cx="6784340" cy="157480"/>
            </a:xfrm>
            <a:custGeom>
              <a:avLst/>
              <a:gdLst/>
              <a:ahLst/>
              <a:cxnLst/>
              <a:rect l="l" t="t" r="r" b="b"/>
              <a:pathLst>
                <a:path w="6784340" h="157479">
                  <a:moveTo>
                    <a:pt x="6784191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6784191" y="156906"/>
                  </a:lnTo>
                  <a:lnTo>
                    <a:pt x="6784191" y="0"/>
                  </a:lnTo>
                  <a:close/>
                </a:path>
              </a:pathLst>
            </a:custGeom>
            <a:solidFill>
              <a:srgbClr val="008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>
            <a:extLst>
              <a:ext uri="{FF2B5EF4-FFF2-40B4-BE49-F238E27FC236}">
                <a16:creationId xmlns:a16="http://schemas.microsoft.com/office/drawing/2014/main" id="{5A8B0F05-B26D-6F0B-1CE5-3E5572BF19A3}"/>
              </a:ext>
            </a:extLst>
          </p:cNvPr>
          <p:cNvSpPr txBox="1"/>
          <p:nvPr userDrawn="1"/>
        </p:nvSpPr>
        <p:spPr>
          <a:xfrm>
            <a:off x="831850" y="10791197"/>
            <a:ext cx="1269455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" sz="1400" cap="all" baseline="0" dirty="0">
                <a:solidFill>
                  <a:srgbClr val="00508C"/>
                </a:solidFill>
              </a:rPr>
              <a:t>Nola </a:t>
            </a:r>
            <a:r>
              <a:rPr lang="es-ES" sz="1400" cap="all" baseline="0" dirty="0" err="1">
                <a:solidFill>
                  <a:srgbClr val="00508C"/>
                </a:solidFill>
              </a:rPr>
              <a:t>egin</a:t>
            </a:r>
            <a:r>
              <a:rPr lang="es-ES" sz="1400" cap="all" baseline="0" dirty="0">
                <a:solidFill>
                  <a:srgbClr val="00508C"/>
                </a:solidFill>
              </a:rPr>
              <a:t> </a:t>
            </a:r>
            <a:r>
              <a:rPr lang="es-ES" sz="1400" cap="all" baseline="0" dirty="0" err="1">
                <a:solidFill>
                  <a:srgbClr val="00508C"/>
                </a:solidFill>
              </a:rPr>
              <a:t>amiantoaren</a:t>
            </a:r>
            <a:r>
              <a:rPr lang="es-ES" sz="1400" cap="all" baseline="0" dirty="0">
                <a:solidFill>
                  <a:srgbClr val="00508C"/>
                </a:solidFill>
              </a:rPr>
              <a:t> </a:t>
            </a:r>
            <a:r>
              <a:rPr lang="es-ES" sz="1400" cap="all" baseline="0" dirty="0" err="1">
                <a:solidFill>
                  <a:srgbClr val="00508C"/>
                </a:solidFill>
              </a:rPr>
              <a:t>udal-erroldak</a:t>
            </a:r>
            <a:r>
              <a:rPr lang="es-ES" sz="1400" cap="all" baseline="0" dirty="0">
                <a:solidFill>
                  <a:srgbClr val="00508C"/>
                </a:solidFill>
              </a:rPr>
              <a:t> </a:t>
            </a:r>
            <a:r>
              <a:rPr lang="es-ES" sz="1400" cap="all" baseline="0" dirty="0" err="1">
                <a:solidFill>
                  <a:srgbClr val="00508C"/>
                </a:solidFill>
              </a:rPr>
              <a:t>EAEn</a:t>
            </a:r>
            <a:r>
              <a:rPr lang="es-ES" sz="1400" cap="all" baseline="0" dirty="0">
                <a:solidFill>
                  <a:srgbClr val="00508C"/>
                </a:solidFill>
              </a:rPr>
              <a:t> / </a:t>
            </a:r>
            <a:r>
              <a:rPr lang="es-ES" sz="1400" dirty="0">
                <a:solidFill>
                  <a:srgbClr val="78B6E3"/>
                </a:solidFill>
                <a:latin typeface="Arial"/>
                <a:cs typeface="Arial"/>
              </a:rPr>
              <a:t>COMO ELABORAR CENSOS MUNICIPALES DE AMIANTO EN LA CAPV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0BA1DE-456F-D15E-D7C7-521CBFF3FD8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38" y="282856"/>
            <a:ext cx="1781442" cy="4296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6" r:id="rId3"/>
    <p:sldLayoutId id="2147483667" r:id="rId4"/>
    <p:sldLayoutId id="2147483679" r:id="rId5"/>
    <p:sldLayoutId id="2147483680" r:id="rId6"/>
    <p:sldLayoutId id="2147483682" r:id="rId7"/>
  </p:sldLayoutIdLst>
  <p:transition spd="slow">
    <p:push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5804" userDrawn="1">
          <p15:clr>
            <a:srgbClr val="F26B43"/>
          </p15:clr>
        </p15:guide>
        <p15:guide id="10" pos="68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FDD1EEB-6BF6-9597-A281-4BEC475CE377}"/>
              </a:ext>
            </a:extLst>
          </p:cNvPr>
          <p:cNvSpPr/>
          <p:nvPr userDrawn="1"/>
        </p:nvSpPr>
        <p:spPr>
          <a:xfrm>
            <a:off x="-6350" y="0"/>
            <a:ext cx="20110450" cy="11309350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6" name="object 3">
            <a:extLst>
              <a:ext uri="{FF2B5EF4-FFF2-40B4-BE49-F238E27FC236}">
                <a16:creationId xmlns:a16="http://schemas.microsoft.com/office/drawing/2014/main" id="{7BD04FC8-463D-753E-B3B7-5FE62A854F02}"/>
              </a:ext>
            </a:extLst>
          </p:cNvPr>
          <p:cNvGrpSpPr/>
          <p:nvPr userDrawn="1"/>
        </p:nvGrpSpPr>
        <p:grpSpPr>
          <a:xfrm>
            <a:off x="-6350" y="368584"/>
            <a:ext cx="17737455" cy="157480"/>
            <a:chOff x="0" y="344303"/>
            <a:chExt cx="17737455" cy="157480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77AAE35D-0D12-EC03-28A4-935FD16D6FB0}"/>
                </a:ext>
              </a:extLst>
            </p:cNvPr>
            <p:cNvSpPr/>
            <p:nvPr/>
          </p:nvSpPr>
          <p:spPr>
            <a:xfrm>
              <a:off x="9735881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55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F7790210-CB3C-DA65-EF3E-23370876B868}"/>
                </a:ext>
              </a:extLst>
            </p:cNvPr>
            <p:cNvSpPr/>
            <p:nvPr/>
          </p:nvSpPr>
          <p:spPr>
            <a:xfrm>
              <a:off x="8518515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3FA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9173196-A75F-413F-1FA6-A4DC37B21842}"/>
                </a:ext>
              </a:extLst>
            </p:cNvPr>
            <p:cNvSpPr/>
            <p:nvPr/>
          </p:nvSpPr>
          <p:spPr>
            <a:xfrm>
              <a:off x="7301159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7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FF4B721A-2649-A398-CF0A-3BDF4C204051}"/>
                </a:ext>
              </a:extLst>
            </p:cNvPr>
            <p:cNvSpPr/>
            <p:nvPr/>
          </p:nvSpPr>
          <p:spPr>
            <a:xfrm>
              <a:off x="6083804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55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55" y="156906"/>
                  </a:lnTo>
                  <a:lnTo>
                    <a:pt x="1217355" y="0"/>
                  </a:lnTo>
                  <a:close/>
                </a:path>
              </a:pathLst>
            </a:custGeom>
            <a:solidFill>
              <a:srgbClr val="487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EA27EC26-B255-9D20-1749-9F6736607C9A}"/>
                </a:ext>
              </a:extLst>
            </p:cNvPr>
            <p:cNvSpPr/>
            <p:nvPr/>
          </p:nvSpPr>
          <p:spPr>
            <a:xfrm>
              <a:off x="4866438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CD8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0336BF5C-3ABE-D952-FBC4-6F7CE009F85B}"/>
                </a:ext>
              </a:extLst>
            </p:cNvPr>
            <p:cNvSpPr/>
            <p:nvPr/>
          </p:nvSpPr>
          <p:spPr>
            <a:xfrm>
              <a:off x="3649072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99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5624072-50A3-F807-161E-9E910773991A}"/>
                </a:ext>
              </a:extLst>
            </p:cNvPr>
            <p:cNvSpPr/>
            <p:nvPr/>
          </p:nvSpPr>
          <p:spPr>
            <a:xfrm>
              <a:off x="2431716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29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90739846-A65A-F403-F088-CCE45F018A01}"/>
                </a:ext>
              </a:extLst>
            </p:cNvPr>
            <p:cNvSpPr/>
            <p:nvPr/>
          </p:nvSpPr>
          <p:spPr>
            <a:xfrm>
              <a:off x="1214350" y="344303"/>
              <a:ext cx="1217930" cy="157480"/>
            </a:xfrm>
            <a:custGeom>
              <a:avLst/>
              <a:gdLst/>
              <a:ahLst/>
              <a:cxnLst/>
              <a:rect l="l" t="t" r="r" b="b"/>
              <a:pathLst>
                <a:path w="1217930" h="157479">
                  <a:moveTo>
                    <a:pt x="1217366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7366" y="156906"/>
                  </a:lnTo>
                  <a:lnTo>
                    <a:pt x="1217366" y="0"/>
                  </a:lnTo>
                  <a:close/>
                </a:path>
              </a:pathLst>
            </a:custGeom>
            <a:solidFill>
              <a:srgbClr val="00A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7D3D501B-5800-5773-ABA1-0B78BEF40585}"/>
                </a:ext>
              </a:extLst>
            </p:cNvPr>
            <p:cNvSpPr/>
            <p:nvPr/>
          </p:nvSpPr>
          <p:spPr>
            <a:xfrm>
              <a:off x="0" y="344303"/>
              <a:ext cx="1214755" cy="157480"/>
            </a:xfrm>
            <a:custGeom>
              <a:avLst/>
              <a:gdLst/>
              <a:ahLst/>
              <a:cxnLst/>
              <a:rect l="l" t="t" r="r" b="b"/>
              <a:pathLst>
                <a:path w="1214755" h="157479">
                  <a:moveTo>
                    <a:pt x="1214360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1214360" y="156906"/>
                  </a:lnTo>
                  <a:lnTo>
                    <a:pt x="1214360" y="0"/>
                  </a:lnTo>
                  <a:close/>
                </a:path>
              </a:pathLst>
            </a:custGeom>
            <a:solidFill>
              <a:srgbClr val="2D9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C2E79B58-2E51-8B80-5B02-0D6571591297}"/>
                </a:ext>
              </a:extLst>
            </p:cNvPr>
            <p:cNvSpPr/>
            <p:nvPr/>
          </p:nvSpPr>
          <p:spPr>
            <a:xfrm>
              <a:off x="10953247" y="344303"/>
              <a:ext cx="6784340" cy="157480"/>
            </a:xfrm>
            <a:custGeom>
              <a:avLst/>
              <a:gdLst/>
              <a:ahLst/>
              <a:cxnLst/>
              <a:rect l="l" t="t" r="r" b="b"/>
              <a:pathLst>
                <a:path w="6784340" h="157479">
                  <a:moveTo>
                    <a:pt x="6784191" y="0"/>
                  </a:moveTo>
                  <a:lnTo>
                    <a:pt x="0" y="0"/>
                  </a:lnTo>
                  <a:lnTo>
                    <a:pt x="0" y="156906"/>
                  </a:lnTo>
                  <a:lnTo>
                    <a:pt x="6784191" y="156906"/>
                  </a:lnTo>
                  <a:lnTo>
                    <a:pt x="6784191" y="0"/>
                  </a:lnTo>
                  <a:close/>
                </a:path>
              </a:pathLst>
            </a:custGeom>
            <a:solidFill>
              <a:srgbClr val="008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>
            <a:extLst>
              <a:ext uri="{FF2B5EF4-FFF2-40B4-BE49-F238E27FC236}">
                <a16:creationId xmlns:a16="http://schemas.microsoft.com/office/drawing/2014/main" id="{5A8B0F05-B26D-6F0B-1CE5-3E5572BF19A3}"/>
              </a:ext>
            </a:extLst>
          </p:cNvPr>
          <p:cNvSpPr txBox="1"/>
          <p:nvPr userDrawn="1"/>
        </p:nvSpPr>
        <p:spPr>
          <a:xfrm>
            <a:off x="831850" y="10791197"/>
            <a:ext cx="1269455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fld id="{B6F15528-21DE-4FAA-801E-634DDDAF4B2B}" type="slidenum">
              <a:rPr lang="es-ES" sz="1300" b="1" smtClean="0">
                <a:solidFill>
                  <a:schemeClr val="bg1"/>
                </a:solidFill>
                <a:latin typeface="Arial"/>
                <a:cs typeface="Arial"/>
              </a:rPr>
              <a:pPr/>
              <a:t>‹Nº›</a:t>
            </a:fld>
            <a:r>
              <a:rPr lang="es-ES" sz="1300" b="1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s-ES" sz="1300" dirty="0">
                <a:solidFill>
                  <a:schemeClr val="bg1"/>
                </a:solidFill>
                <a:latin typeface="Arial"/>
                <a:cs typeface="Arial"/>
              </a:rPr>
              <a:t>64. BATZORDE TEKNIKOA  </a:t>
            </a:r>
            <a:r>
              <a:rPr lang="es-ES" sz="1300" dirty="0">
                <a:solidFill>
                  <a:srgbClr val="78B6E3"/>
                </a:solidFill>
                <a:latin typeface="Arial"/>
                <a:cs typeface="Arial"/>
              </a:rPr>
              <a:t>COMITÉ TÉCNICO </a:t>
            </a:r>
            <a:r>
              <a:rPr lang="es-ES" sz="1300" dirty="0" err="1">
                <a:solidFill>
                  <a:srgbClr val="78B6E3"/>
                </a:solidFill>
                <a:latin typeface="Arial"/>
                <a:cs typeface="Arial"/>
              </a:rPr>
              <a:t>Nº</a:t>
            </a:r>
            <a:r>
              <a:rPr lang="es-ES" sz="1300" dirty="0">
                <a:solidFill>
                  <a:srgbClr val="78B6E3"/>
                </a:solidFill>
                <a:latin typeface="Arial"/>
                <a:cs typeface="Arial"/>
              </a:rPr>
              <a:t> 64</a:t>
            </a:r>
            <a:endParaRPr sz="1300" dirty="0">
              <a:solidFill>
                <a:srgbClr val="78B6E3"/>
              </a:solidFill>
              <a:latin typeface="Arial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5E4388-0955-981F-3987-AF5FBEB1EB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38" y="282857"/>
            <a:ext cx="1781442" cy="4296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5701F42-D996-A2D5-23CC-C72CDC90543B}"/>
              </a:ext>
            </a:extLst>
          </p:cNvPr>
          <p:cNvSpPr>
            <a:spLocks/>
          </p:cNvSpPr>
          <p:nvPr userDrawn="1"/>
        </p:nvSpPr>
        <p:spPr>
          <a:xfrm>
            <a:off x="10946897" y="368584"/>
            <a:ext cx="6784340" cy="1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7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ransition spd="slow">
    <p:push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24" userDrawn="1">
          <p15:clr>
            <a:srgbClr val="F26B43"/>
          </p15:clr>
        </p15:guide>
        <p15:guide id="5" pos="12140" userDrawn="1">
          <p15:clr>
            <a:srgbClr val="F26B43"/>
          </p15:clr>
        </p15:guide>
        <p15:guide id="7" orient="horz" pos="6490" userDrawn="1">
          <p15:clr>
            <a:srgbClr val="F26B43"/>
          </p15:clr>
        </p15:guide>
        <p15:guide id="8" orient="horz" pos="874" userDrawn="1">
          <p15:clr>
            <a:srgbClr val="F26B43"/>
          </p15:clr>
        </p15:guide>
        <p15:guide id="9" pos="5804" userDrawn="1">
          <p15:clr>
            <a:srgbClr val="F26B43"/>
          </p15:clr>
        </p15:guide>
        <p15:guide id="10" pos="68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14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8.png"/><Relationship Id="rId12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14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6.png"/><Relationship Id="rId12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6.emf"/><Relationship Id="rId3" Type="http://schemas.openxmlformats.org/officeDocument/2006/relationships/diagramLayout" Target="../diagrams/layout7.xml"/><Relationship Id="rId21" Type="http://schemas.openxmlformats.org/officeDocument/2006/relationships/image" Target="../media/image16.png"/><Relationship Id="rId7" Type="http://schemas.openxmlformats.org/officeDocument/2006/relationships/image" Target="../media/image14.jpeg"/><Relationship Id="rId12" Type="http://schemas.openxmlformats.org/officeDocument/2006/relationships/image" Target="../media/image81.png"/><Relationship Id="rId17" Type="http://schemas.openxmlformats.org/officeDocument/2006/relationships/oleObject" Target="../embeddings/oleObject2.bin"/><Relationship Id="rId2" Type="http://schemas.openxmlformats.org/officeDocument/2006/relationships/diagramData" Target="../diagrams/data7.xml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openxmlformats.org/officeDocument/2006/relationships/image" Target="../media/image80.jpeg"/><Relationship Id="rId5" Type="http://schemas.openxmlformats.org/officeDocument/2006/relationships/diagramColors" Target="../diagrams/colors7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hyperlink" Target="https://www.euskadi.eus/erregistroa/amianto-enpresen-erregistroa/web01-tramite/eu/" TargetMode="Externa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89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emf"/><Relationship Id="rId5" Type="http://schemas.openxmlformats.org/officeDocument/2006/relationships/hyperlink" Target="mailto:i-izaguirresuso@euskadi.eus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9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barakaldo.com/articulo/actualidad/futuro-calero-barakaldo-desafios-compromisos/20240404155207016053.html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hyperlink" Target="https://youtu.be/wnSB0vlIdEs" TargetMode="Externa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alan.euskadi.eus/contenidos/informacion/osalan_servi_carteles/es_def/adjuntos/poster_identificacion_amianto_inventarios_municipales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59" y="617941"/>
            <a:ext cx="11730383" cy="3199195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88B9643-4583-3889-300F-41525DF7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/>
          <a:stretch/>
        </p:blipFill>
        <p:spPr>
          <a:xfrm>
            <a:off x="6856258" y="4068759"/>
            <a:ext cx="6127405" cy="1712780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C14050F-CEB3-372A-29B3-551FCAAC80F7}"/>
              </a:ext>
            </a:extLst>
          </p:cNvPr>
          <p:cNvCxnSpPr>
            <a:cxnSpLocks/>
          </p:cNvCxnSpPr>
          <p:nvPr/>
        </p:nvCxnSpPr>
        <p:spPr>
          <a:xfrm>
            <a:off x="3661820" y="6037214"/>
            <a:ext cx="1278046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C1F3042-6ACE-9AFF-F0E2-E1FE71FCE8C2}"/>
              </a:ext>
            </a:extLst>
          </p:cNvPr>
          <p:cNvSpPr txBox="1"/>
          <p:nvPr/>
        </p:nvSpPr>
        <p:spPr>
          <a:xfrm>
            <a:off x="2324614" y="6087665"/>
            <a:ext cx="15454872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u-ES" sz="6596" b="1" dirty="0" err="1">
                <a:solidFill>
                  <a:schemeClr val="bg1"/>
                </a:solidFill>
              </a:rPr>
              <a:t>OSALANen</a:t>
            </a:r>
            <a:r>
              <a:rPr lang="eu-ES" sz="6596" b="1" dirty="0">
                <a:solidFill>
                  <a:schemeClr val="bg1"/>
                </a:solidFill>
              </a:rPr>
              <a:t> zeregina eta identifikazioa</a:t>
            </a:r>
            <a:r>
              <a:rPr lang="eu-ES" sz="6596" dirty="0">
                <a:solidFill>
                  <a:srgbClr val="000000"/>
                </a:solidFill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u-ES" sz="6596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D78B1E-BEBE-50DA-8AB8-22C94FB53ADB}"/>
              </a:ext>
            </a:extLst>
          </p:cNvPr>
          <p:cNvSpPr txBox="1"/>
          <p:nvPr/>
        </p:nvSpPr>
        <p:spPr>
          <a:xfrm>
            <a:off x="3122909" y="7177100"/>
            <a:ext cx="13858281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596" b="1" dirty="0">
                <a:solidFill>
                  <a:schemeClr val="bg1"/>
                </a:solidFill>
              </a:rPr>
              <a:t>Papel de OSALAN e identificación</a:t>
            </a:r>
            <a:r>
              <a:rPr lang="es-ES" sz="6596" dirty="0">
                <a:solidFill>
                  <a:srgbClr val="000000"/>
                </a:solidFill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s-ES" sz="6596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AE330F-A6F1-4B12-770D-3E15C3369723}"/>
              </a:ext>
            </a:extLst>
          </p:cNvPr>
          <p:cNvSpPr txBox="1"/>
          <p:nvPr/>
        </p:nvSpPr>
        <p:spPr>
          <a:xfrm>
            <a:off x="7997640" y="8578772"/>
            <a:ext cx="4108817" cy="701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 fontAlgn="base"/>
            <a:r>
              <a:rPr lang="es-ES" sz="3958" i="1" dirty="0">
                <a:solidFill>
                  <a:schemeClr val="bg1"/>
                </a:solidFill>
                <a:latin typeface="+mj-lt"/>
              </a:rPr>
              <a:t>Ibon Izaguirre Suso</a:t>
            </a:r>
            <a:endParaRPr lang="en-US" sz="3958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B3259C-6DAA-DB7A-E02D-E075DCC62C58}"/>
              </a:ext>
            </a:extLst>
          </p:cNvPr>
          <p:cNvSpPr txBox="1"/>
          <p:nvPr/>
        </p:nvSpPr>
        <p:spPr>
          <a:xfrm>
            <a:off x="6569394" y="9266886"/>
            <a:ext cx="6965312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/>
            <a:r>
              <a:rPr lang="es-ES" sz="3298" i="1" dirty="0">
                <a:solidFill>
                  <a:schemeClr val="bg1"/>
                </a:solidFill>
                <a:latin typeface="+mj-lt"/>
              </a:rPr>
              <a:t>LAP </a:t>
            </a:r>
            <a:r>
              <a:rPr lang="es-ES" sz="3298" i="1" dirty="0" err="1">
                <a:solidFill>
                  <a:schemeClr val="bg1"/>
                </a:solidFill>
                <a:latin typeface="+mj-lt"/>
              </a:rPr>
              <a:t>teknikaria</a:t>
            </a:r>
            <a:r>
              <a:rPr lang="es-ES" sz="3298" i="1" dirty="0">
                <a:solidFill>
                  <a:schemeClr val="bg1"/>
                </a:solidFill>
                <a:latin typeface="+mj-lt"/>
              </a:rPr>
              <a:t> OSALAN </a:t>
            </a:r>
            <a:r>
              <a:rPr lang="es-ES" sz="3298" i="1" dirty="0" err="1">
                <a:solidFill>
                  <a:schemeClr val="bg1"/>
                </a:solidFill>
                <a:latin typeface="+mj-lt"/>
              </a:rPr>
              <a:t>Gipuzkoako</a:t>
            </a:r>
            <a:r>
              <a:rPr lang="es-ES" sz="3298" i="1" dirty="0">
                <a:solidFill>
                  <a:schemeClr val="bg1"/>
                </a:solidFill>
                <a:latin typeface="+mj-lt"/>
              </a:rPr>
              <a:t> LZ</a:t>
            </a:r>
            <a:endParaRPr lang="en-US" sz="3298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45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53" y="6374755"/>
            <a:ext cx="6940594" cy="1892890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88B9643-4583-3889-300F-41525DF7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/>
          <a:stretch/>
        </p:blipFill>
        <p:spPr>
          <a:xfrm>
            <a:off x="7001804" y="8677402"/>
            <a:ext cx="6069545" cy="1715896"/>
          </a:xfrm>
          <a:prstGeom prst="rect">
            <a:avLst/>
          </a:prstGeom>
        </p:spPr>
      </p:pic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AC434F13-1126-A740-582A-7B7F7F1D48F5}"/>
              </a:ext>
            </a:extLst>
          </p:cNvPr>
          <p:cNvSpPr txBox="1">
            <a:spLocks/>
          </p:cNvSpPr>
          <p:nvPr/>
        </p:nvSpPr>
        <p:spPr>
          <a:xfrm>
            <a:off x="8323858" y="758131"/>
            <a:ext cx="11233248" cy="4320480"/>
          </a:xfrm>
        </p:spPr>
        <p:txBody>
          <a:bodyPr/>
          <a:lstStyle>
            <a:defPPr>
              <a:defRPr kern="0"/>
            </a:defPPr>
          </a:lstStyle>
          <a:p>
            <a:pPr algn="r">
              <a:spcAft>
                <a:spcPts val="1800"/>
              </a:spcAft>
            </a:pPr>
            <a:r>
              <a:rPr lang="es-ES" sz="6000" b="1" i="1" dirty="0" err="1">
                <a:solidFill>
                  <a:schemeClr val="bg1"/>
                </a:solidFill>
              </a:rPr>
              <a:t>Identifikazioa</a:t>
            </a:r>
            <a:r>
              <a:rPr lang="es-ES" sz="6000" b="1" i="1" dirty="0">
                <a:solidFill>
                  <a:schemeClr val="bg1"/>
                </a:solidFill>
              </a:rPr>
              <a:t>: </a:t>
            </a:r>
          </a:p>
          <a:p>
            <a:pPr algn="r">
              <a:spcAft>
                <a:spcPts val="3600"/>
              </a:spcAft>
            </a:pPr>
            <a:r>
              <a:rPr lang="de-DE" sz="5400" dirty="0">
                <a:solidFill>
                  <a:schemeClr val="bg1"/>
                </a:solidFill>
              </a:rPr>
              <a:t>“zer”, “zergatik” eta “zertarako”</a:t>
            </a:r>
            <a:endParaRPr lang="es-ES" sz="5400" dirty="0">
              <a:solidFill>
                <a:schemeClr val="bg1"/>
              </a:solidFill>
            </a:endParaRPr>
          </a:p>
          <a:p>
            <a:pPr algn="r"/>
            <a:r>
              <a:rPr lang="de-DE" sz="5400" dirty="0">
                <a:solidFill>
                  <a:schemeClr val="bg1"/>
                </a:solidFill>
              </a:rPr>
              <a:t>eta “nola” zertzelada bat LANEKO ARRISKUEN ikuspegitik</a:t>
            </a:r>
            <a:endParaRPr lang="de-DE" sz="9600" dirty="0"/>
          </a:p>
          <a:p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F972EF8-A536-7F2F-CE7E-6033E6FD4C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 dirty="0"/>
              <a:t>2001/374 ED-aren 3.2 </a:t>
            </a:r>
            <a:r>
              <a:rPr lang="es-ES" dirty="0" err="1"/>
              <a:t>artikulua</a:t>
            </a:r>
            <a:r>
              <a:rPr lang="es-ES" dirty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err="1"/>
              <a:t>Instalazioen</a:t>
            </a:r>
            <a:r>
              <a:rPr lang="es-ES" dirty="0"/>
              <a:t> </a:t>
            </a:r>
            <a:r>
              <a:rPr lang="es-ES" dirty="0" err="1"/>
              <a:t>mantentze-lanak</a:t>
            </a:r>
            <a:r>
              <a:rPr lang="es-ES" dirty="0"/>
              <a:t> </a:t>
            </a:r>
            <a:r>
              <a:rPr lang="es-ES" dirty="0" err="1"/>
              <a:t>barne</a:t>
            </a:r>
            <a:r>
              <a:rPr lang="es-ES" dirty="0"/>
              <a:t>:</a:t>
            </a:r>
          </a:p>
          <a:p>
            <a:pPr marL="1350963" lvl="2" indent="-571500">
              <a:buFont typeface="Wingdings" panose="05000000000000000000" pitchFamily="2" charset="2"/>
              <a:buChar char="§"/>
            </a:pPr>
            <a:r>
              <a:rPr lang="es-ES" sz="3200" dirty="0" err="1"/>
              <a:t>Langileen</a:t>
            </a:r>
            <a:r>
              <a:rPr lang="es-ES" sz="3200" dirty="0"/>
              <a:t> </a:t>
            </a:r>
            <a:r>
              <a:rPr lang="es-ES" sz="3200" dirty="0" err="1"/>
              <a:t>eskubidea</a:t>
            </a:r>
            <a:r>
              <a:rPr lang="es-ES" sz="3200" dirty="0"/>
              <a:t> da.</a:t>
            </a:r>
          </a:p>
          <a:p>
            <a:pPr marL="1350963" lvl="2" indent="-571500">
              <a:buFont typeface="Wingdings" panose="05000000000000000000" pitchFamily="2" charset="2"/>
              <a:buChar char="§"/>
            </a:pPr>
            <a:r>
              <a:rPr lang="es-ES" sz="3200" dirty="0" err="1"/>
              <a:t>Azpikontratekin</a:t>
            </a:r>
            <a:r>
              <a:rPr lang="es-ES" sz="3200" dirty="0"/>
              <a:t>, </a:t>
            </a:r>
            <a:r>
              <a:rPr lang="es-ES" sz="3200" dirty="0" err="1"/>
              <a:t>berdin</a:t>
            </a:r>
            <a:r>
              <a:rPr lang="es-ES" sz="3200" dirty="0"/>
              <a:t>.</a:t>
            </a:r>
          </a:p>
          <a:p>
            <a:pPr marL="823500" lvl="2" indent="-571500"/>
            <a:endParaRPr lang="es-ES" sz="3200" dirty="0">
              <a:solidFill>
                <a:srgbClr val="00508C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958950-734D-B225-DCFA-4C90E0F5600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" dirty="0"/>
              <a:t>2006/396ko ED-aren 10.2 </a:t>
            </a:r>
            <a:r>
              <a:rPr lang="es-ES" dirty="0" err="1"/>
              <a:t>artikulua</a:t>
            </a:r>
            <a:r>
              <a:rPr lang="es-ES" dirty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Obra bat </a:t>
            </a:r>
            <a:r>
              <a:rPr lang="es-ES" dirty="0" err="1"/>
              <a:t>hasi</a:t>
            </a:r>
            <a:r>
              <a:rPr lang="es-ES" dirty="0"/>
              <a:t> </a:t>
            </a:r>
            <a:r>
              <a:rPr lang="es-ES" dirty="0" err="1"/>
              <a:t>baino</a:t>
            </a:r>
            <a:r>
              <a:rPr lang="es-ES" dirty="0"/>
              <a:t> </a:t>
            </a:r>
            <a:r>
              <a:rPr lang="es-ES" dirty="0" err="1"/>
              <a:t>lehen</a:t>
            </a:r>
            <a:r>
              <a:rPr lang="es-ES" dirty="0"/>
              <a:t>:</a:t>
            </a:r>
          </a:p>
          <a:p>
            <a:pPr marL="1436688" lvl="1" indent="-571500">
              <a:buFont typeface="Wingdings" panose="05000000000000000000" pitchFamily="2" charset="2"/>
              <a:buChar char="§"/>
            </a:pPr>
            <a:r>
              <a:rPr lang="es-ES" sz="3200" dirty="0" err="1"/>
              <a:t>Proiektuan</a:t>
            </a:r>
            <a:r>
              <a:rPr lang="es-ES" sz="3200" dirty="0"/>
              <a:t> (</a:t>
            </a:r>
            <a:r>
              <a:rPr lang="es-ES" sz="3200" dirty="0" err="1"/>
              <a:t>Segurtasun</a:t>
            </a:r>
            <a:r>
              <a:rPr lang="es-ES" sz="3200" dirty="0"/>
              <a:t> eta </a:t>
            </a:r>
            <a:r>
              <a:rPr lang="es-ES" sz="3200" dirty="0" err="1"/>
              <a:t>Osasun</a:t>
            </a:r>
            <a:r>
              <a:rPr lang="es-ES" sz="3200" dirty="0"/>
              <a:t> </a:t>
            </a:r>
            <a:r>
              <a:rPr lang="es-ES" sz="3200" dirty="0" err="1"/>
              <a:t>Estudioan</a:t>
            </a:r>
            <a:r>
              <a:rPr lang="es-ES" sz="3200" dirty="0"/>
              <a:t>).</a:t>
            </a:r>
          </a:p>
          <a:p>
            <a:pPr marL="1436688" lvl="1" indent="-571500">
              <a:buFont typeface="Wingdings" panose="05000000000000000000" pitchFamily="2" charset="2"/>
              <a:buChar char="§"/>
            </a:pPr>
            <a:r>
              <a:rPr lang="es-ES" sz="3200" dirty="0" err="1"/>
              <a:t>Laneko</a:t>
            </a:r>
            <a:r>
              <a:rPr lang="es-ES" sz="3200" dirty="0"/>
              <a:t> </a:t>
            </a:r>
            <a:r>
              <a:rPr lang="es-ES" sz="3200" dirty="0" err="1"/>
              <a:t>Arriskuen</a:t>
            </a:r>
            <a:r>
              <a:rPr lang="es-ES" sz="3200" dirty="0"/>
              <a:t> </a:t>
            </a:r>
            <a:r>
              <a:rPr lang="es-ES" sz="3200" dirty="0" err="1"/>
              <a:t>Ebaluaketan</a:t>
            </a:r>
            <a:r>
              <a:rPr lang="es-ES" sz="3200" dirty="0"/>
              <a:t>.</a:t>
            </a:r>
          </a:p>
          <a:p>
            <a:endParaRPr lang="es-ES" dirty="0"/>
          </a:p>
        </p:txBody>
      </p:sp>
      <p:pic>
        <p:nvPicPr>
          <p:cNvPr id="6" name="Picture 2" descr="F:\Mis imagenes\2016 RESOLUCION ORIGINAL\2016-11-08 santiago konpostela hondarribia\IMG_20161108_170631.jpg">
            <a:extLst>
              <a:ext uri="{FF2B5EF4-FFF2-40B4-BE49-F238E27FC236}">
                <a16:creationId xmlns:a16="http://schemas.microsoft.com/office/drawing/2014/main" id="{F15D039B-324A-E298-9AD4-D156CB1EB3D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2689" y="5150619"/>
            <a:ext cx="6910370" cy="517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rudia 13">
            <a:extLst>
              <a:ext uri="{FF2B5EF4-FFF2-40B4-BE49-F238E27FC236}">
                <a16:creationId xmlns:a16="http://schemas.microsoft.com/office/drawing/2014/main" id="{20C39321-D31E-C846-7998-A03A994BEAC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215" y="5148194"/>
            <a:ext cx="6867414" cy="5152256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28A1C7D-EFDA-0D34-5176-79AD887F45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BF6ADA5-D965-BF02-51F7-A7310B9E9273}"/>
              </a:ext>
            </a:extLst>
          </p:cNvPr>
          <p:cNvSpPr txBox="1"/>
          <p:nvPr/>
        </p:nvSpPr>
        <p:spPr>
          <a:xfrm>
            <a:off x="2275186" y="5285343"/>
            <a:ext cx="662473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Kostako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herri</a:t>
            </a:r>
            <a:r>
              <a:rPr lang="es-ES" dirty="0">
                <a:solidFill>
                  <a:schemeClr val="bg1"/>
                </a:solidFill>
              </a:rPr>
              <a:t> batean </a:t>
            </a:r>
            <a:r>
              <a:rPr lang="es-ES" dirty="0" err="1">
                <a:solidFill>
                  <a:schemeClr val="bg1"/>
                </a:solidFill>
              </a:rPr>
              <a:t>egindako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lanetan</a:t>
            </a:r>
            <a:r>
              <a:rPr lang="es-ES" dirty="0">
                <a:solidFill>
                  <a:schemeClr val="bg1"/>
                </a:solidFill>
              </a:rPr>
              <a:t> … eta </a:t>
            </a:r>
            <a:r>
              <a:rPr lang="es-ES" dirty="0" err="1">
                <a:solidFill>
                  <a:schemeClr val="bg1"/>
                </a:solidFill>
              </a:rPr>
              <a:t>ez</a:t>
            </a:r>
            <a:r>
              <a:rPr lang="es-ES" dirty="0">
                <a:solidFill>
                  <a:schemeClr val="bg1"/>
                </a:solidFill>
              </a:rPr>
              <a:t> da </a:t>
            </a:r>
            <a:r>
              <a:rPr lang="es-ES" dirty="0" err="1">
                <a:solidFill>
                  <a:schemeClr val="bg1"/>
                </a:solidFill>
              </a:rPr>
              <a:t>bakarra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D3F6AE-2A46-A28E-447E-70353986B354}"/>
              </a:ext>
            </a:extLst>
          </p:cNvPr>
          <p:cNvSpPr txBox="1"/>
          <p:nvPr/>
        </p:nvSpPr>
        <p:spPr>
          <a:xfrm>
            <a:off x="11842554" y="9821847"/>
            <a:ext cx="662473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Galdaren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mantentze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lanetan</a:t>
            </a:r>
            <a:r>
              <a:rPr lang="es-ES" dirty="0">
                <a:solidFill>
                  <a:schemeClr val="bg1"/>
                </a:solidFill>
              </a:rPr>
              <a:t> ere, </a:t>
            </a:r>
            <a:r>
              <a:rPr lang="es-ES" dirty="0" err="1">
                <a:solidFill>
                  <a:schemeClr val="bg1"/>
                </a:solidFill>
              </a:rPr>
              <a:t>amiantoa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sarritan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agertzen</a:t>
            </a:r>
            <a:r>
              <a:rPr lang="es-ES" dirty="0">
                <a:solidFill>
                  <a:schemeClr val="bg1"/>
                </a:solidFill>
              </a:rPr>
              <a:t> da</a:t>
            </a:r>
          </a:p>
        </p:txBody>
      </p:sp>
      <p:pic>
        <p:nvPicPr>
          <p:cNvPr id="4" name="Irudia 2">
            <a:extLst>
              <a:ext uri="{FF2B5EF4-FFF2-40B4-BE49-F238E27FC236}">
                <a16:creationId xmlns:a16="http://schemas.microsoft.com/office/drawing/2014/main" id="{D6352B41-C9E3-EB5D-7C2D-960EC331D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66" y="6645232"/>
            <a:ext cx="1235089" cy="1343067"/>
          </a:xfrm>
          <a:prstGeom prst="rect">
            <a:avLst/>
          </a:prstGeom>
        </p:spPr>
      </p:pic>
      <p:pic>
        <p:nvPicPr>
          <p:cNvPr id="7" name="Irudia 2">
            <a:extLst>
              <a:ext uri="{FF2B5EF4-FFF2-40B4-BE49-F238E27FC236}">
                <a16:creationId xmlns:a16="http://schemas.microsoft.com/office/drawing/2014/main" id="{84B65C98-5C3F-C065-E876-8631B8001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4" y="8087818"/>
            <a:ext cx="1235089" cy="1343067"/>
          </a:xfrm>
          <a:prstGeom prst="rect">
            <a:avLst/>
          </a:prstGeom>
        </p:spPr>
      </p:pic>
      <p:pic>
        <p:nvPicPr>
          <p:cNvPr id="11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060B360D-F0F4-8AFE-89F2-0C8F978B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5778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C28390-88E1-408D-E1CD-6EBDC9BBBC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7191959" cy="967690"/>
          </a:xfrm>
        </p:spPr>
        <p:txBody>
          <a:bodyPr/>
          <a:lstStyle/>
          <a:p>
            <a:r>
              <a:rPr lang="es-ES" sz="4400" dirty="0" err="1"/>
              <a:t>Osasun</a:t>
            </a:r>
            <a:r>
              <a:rPr lang="es-ES" sz="4400" dirty="0"/>
              <a:t> </a:t>
            </a:r>
            <a:r>
              <a:rPr lang="es-ES" sz="4400" dirty="0" err="1"/>
              <a:t>kontuekin</a:t>
            </a:r>
            <a:r>
              <a:rPr lang="es-ES" sz="4400" dirty="0"/>
              <a:t> </a:t>
            </a:r>
            <a:r>
              <a:rPr lang="es-ES" sz="4400" dirty="0" err="1"/>
              <a:t>ari</a:t>
            </a:r>
            <a:r>
              <a:rPr lang="es-ES" sz="4400" dirty="0"/>
              <a:t> </a:t>
            </a:r>
            <a:r>
              <a:rPr lang="es-ES" sz="4400" dirty="0" err="1"/>
              <a:t>garelako</a:t>
            </a:r>
            <a:endParaRPr lang="es-ES" sz="4400" dirty="0"/>
          </a:p>
        </p:txBody>
      </p:sp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E4AF352C-5EDE-C99C-F4C5-BC549FD72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498" y="2407655"/>
            <a:ext cx="3066842" cy="433648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B3C7823-FF3B-155C-4A62-C65A616F7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86" y="6904449"/>
            <a:ext cx="2269238" cy="3136003"/>
          </a:xfrm>
          <a:prstGeom prst="rect">
            <a:avLst/>
          </a:prstGeom>
        </p:spPr>
      </p:pic>
      <p:pic>
        <p:nvPicPr>
          <p:cNvPr id="7" name="Marcador de contenido 10">
            <a:extLst>
              <a:ext uri="{FF2B5EF4-FFF2-40B4-BE49-F238E27FC236}">
                <a16:creationId xmlns:a16="http://schemas.microsoft.com/office/drawing/2014/main" id="{8287E9A7-42FC-C465-AB4D-3F13AEDF4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09" y="7750041"/>
            <a:ext cx="2195915" cy="2256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F8B37F-EADB-9258-06E7-D98FFA564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9" y="7681151"/>
            <a:ext cx="2327910" cy="23252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D45D99-0DFA-1066-B0A6-6220B32821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987" y="7596632"/>
            <a:ext cx="4214732" cy="26342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1B382D-4E84-02D2-F7EE-23174F82E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50" y="7958931"/>
            <a:ext cx="1315519" cy="2047463"/>
          </a:xfrm>
          <a:prstGeom prst="rect">
            <a:avLst/>
          </a:prstGeom>
        </p:spPr>
      </p:pic>
      <p:pic>
        <p:nvPicPr>
          <p:cNvPr id="11" name="Marcador de contenido 9">
            <a:extLst>
              <a:ext uri="{FF2B5EF4-FFF2-40B4-BE49-F238E27FC236}">
                <a16:creationId xmlns:a16="http://schemas.microsoft.com/office/drawing/2014/main" id="{C2604DCA-48D8-A311-6FF7-6C767EC4CD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20" y="7824316"/>
            <a:ext cx="1629537" cy="2097559"/>
          </a:xfrm>
          <a:prstGeom prst="rect">
            <a:avLst/>
          </a:prstGeo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04A61E69-928E-86EE-617B-A8C2CA5320C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03" y="2062006"/>
            <a:ext cx="4560585" cy="5085208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62BED51-CAF9-C7FC-2A1E-ED4998FA9C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grpSp>
        <p:nvGrpSpPr>
          <p:cNvPr id="14" name="Elkartu 6">
            <a:extLst>
              <a:ext uri="{FF2B5EF4-FFF2-40B4-BE49-F238E27FC236}">
                <a16:creationId xmlns:a16="http://schemas.microsoft.com/office/drawing/2014/main" id="{E92E0E56-2ECD-89D3-73AD-29CFDC0E9649}"/>
              </a:ext>
            </a:extLst>
          </p:cNvPr>
          <p:cNvGrpSpPr/>
          <p:nvPr/>
        </p:nvGrpSpPr>
        <p:grpSpPr>
          <a:xfrm>
            <a:off x="7340408" y="2327455"/>
            <a:ext cx="4214732" cy="1656184"/>
            <a:chOff x="2320199" y="1690572"/>
            <a:chExt cx="2582967" cy="873167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3700C72-CA1B-E65C-AF6F-7118C9937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199" y="1705181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98E28B1F-AF3A-2EC5-3650-D3511F5AB3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0660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960F124-5E4D-3C3B-CBF6-64AF44A30F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1913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Elkartu 6">
            <a:extLst>
              <a:ext uri="{FF2B5EF4-FFF2-40B4-BE49-F238E27FC236}">
                <a16:creationId xmlns:a16="http://schemas.microsoft.com/office/drawing/2014/main" id="{3F146949-132D-941C-238E-BBB65936E965}"/>
              </a:ext>
            </a:extLst>
          </p:cNvPr>
          <p:cNvGrpSpPr/>
          <p:nvPr/>
        </p:nvGrpSpPr>
        <p:grpSpPr>
          <a:xfrm>
            <a:off x="7341526" y="3725814"/>
            <a:ext cx="4214732" cy="1656184"/>
            <a:chOff x="2320199" y="1690572"/>
            <a:chExt cx="2582967" cy="87316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BFB2E26-5DA5-EEFE-A627-69E2B15628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199" y="1705181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18FDDFF-432F-89B4-0351-61B5DEE332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0660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EA4A56-63BB-E4D5-F95B-768A3907E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1913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Elkartu 6">
            <a:extLst>
              <a:ext uri="{FF2B5EF4-FFF2-40B4-BE49-F238E27FC236}">
                <a16:creationId xmlns:a16="http://schemas.microsoft.com/office/drawing/2014/main" id="{59F191D5-1A3E-27BD-BDCB-5C1BFE7249B5}"/>
              </a:ext>
            </a:extLst>
          </p:cNvPr>
          <p:cNvGrpSpPr/>
          <p:nvPr/>
        </p:nvGrpSpPr>
        <p:grpSpPr>
          <a:xfrm>
            <a:off x="7316865" y="5233413"/>
            <a:ext cx="4214732" cy="1656184"/>
            <a:chOff x="2320199" y="1690572"/>
            <a:chExt cx="2582967" cy="87316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FC801307-4044-8B14-60D8-CE86CA42BA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199" y="1705181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E8AA2A7-E4C3-6B5E-4A78-5A1FF0F0E8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0660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84B62B9C-761D-AC27-360F-51E26FF85C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1913" y="1690572"/>
              <a:ext cx="861253" cy="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A2790220-C6B2-F0ED-90E9-A04635FE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906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92B2478-5332-8E1E-A067-7D43D241C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14" y="939357"/>
            <a:ext cx="16345816" cy="9275511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26C9404-2678-8071-8037-AE3C3002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FCE950E-ABFF-3281-EA63-18BD987F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654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D5A34-6118-FB65-D592-7C0F1D0814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40399" cy="882824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endParaRPr lang="es-ES" sz="4400" dirty="0"/>
          </a:p>
        </p:txBody>
      </p:sp>
      <p:graphicFrame>
        <p:nvGraphicFramePr>
          <p:cNvPr id="4" name="Marcador de contenido 15">
            <a:extLst>
              <a:ext uri="{FF2B5EF4-FFF2-40B4-BE49-F238E27FC236}">
                <a16:creationId xmlns:a16="http://schemas.microsoft.com/office/drawing/2014/main" id="{B57E50DB-C0B1-BEC0-158D-161EC2A79D2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91908846"/>
              </p:ext>
            </p:extLst>
          </p:nvPr>
        </p:nvGraphicFramePr>
        <p:xfrm>
          <a:off x="1627114" y="2486397"/>
          <a:ext cx="14545616" cy="6336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21BD3DD-5DED-243A-46E4-A6AD305DF9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6791404E-6878-8E71-4FE0-6BAC6F48D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9658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D5A34-6118-FB65-D592-7C0F1D0814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40399" cy="882824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endParaRPr lang="es-ES" sz="4400" dirty="0"/>
          </a:p>
          <a:p>
            <a:endParaRPr lang="es-E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“LOKALIZAZIOA”: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dirty="0"/>
              <a:t>Non </a:t>
            </a:r>
            <a:r>
              <a:rPr lang="es-ES" sz="2800" dirty="0" err="1"/>
              <a:t>bilatu</a:t>
            </a:r>
            <a:r>
              <a:rPr lang="es-ES" sz="2800" dirty="0"/>
              <a:t> </a:t>
            </a:r>
            <a:r>
              <a:rPr lang="es-ES" sz="2800" dirty="0" err="1"/>
              <a:t>ez</a:t>
            </a:r>
            <a:r>
              <a:rPr lang="es-ES" sz="2800" dirty="0"/>
              <a:t> </a:t>
            </a:r>
            <a:r>
              <a:rPr lang="es-ES" sz="2800" dirty="0" err="1"/>
              <a:t>badakizu</a:t>
            </a:r>
            <a:r>
              <a:rPr lang="es-ES" sz="2800" dirty="0"/>
              <a:t>, </a:t>
            </a:r>
            <a:r>
              <a:rPr lang="es-ES" sz="2800" dirty="0" err="1"/>
              <a:t>nekez</a:t>
            </a:r>
            <a:r>
              <a:rPr lang="es-ES" sz="2800" dirty="0"/>
              <a:t> </a:t>
            </a:r>
            <a:r>
              <a:rPr lang="es-ES" sz="2800" dirty="0" err="1"/>
              <a:t>aurkituko</a:t>
            </a:r>
            <a:r>
              <a:rPr lang="es-ES" sz="2800" dirty="0"/>
              <a:t> </a:t>
            </a:r>
            <a:r>
              <a:rPr lang="es-ES" sz="2800" dirty="0" err="1"/>
              <a:t>duzu</a:t>
            </a:r>
            <a:r>
              <a:rPr lang="es-ES" sz="2800" dirty="0"/>
              <a:t>.</a:t>
            </a:r>
          </a:p>
          <a:p>
            <a:endParaRPr lang="es-ES" sz="4400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B774574-5871-760D-5C7B-B68A54431AB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99418008"/>
              </p:ext>
            </p:extLst>
          </p:nvPr>
        </p:nvGraphicFramePr>
        <p:xfrm>
          <a:off x="7243738" y="424731"/>
          <a:ext cx="5043736" cy="369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E3CBB57-8170-FFA0-EFFB-033769246A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8" y="5348344"/>
            <a:ext cx="6984777" cy="49189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AA8926-0090-A578-216B-FA3DAAD6A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4" y="8294131"/>
            <a:ext cx="1658719" cy="1932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3F3DB2-92FA-F767-83F2-26A836C311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362" y="3327389"/>
            <a:ext cx="6099145" cy="69229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750F82-CD55-3C58-7B08-645EF47080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87474" y="8395031"/>
            <a:ext cx="1658720" cy="1900034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16E2E9-C59B-D206-F808-5777A6B14C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945F8CFB-0450-F880-FA73-1075861B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651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51DFF8-37FD-D6E1-2453-10A45BB23981}"/>
              </a:ext>
            </a:extLst>
          </p:cNvPr>
          <p:cNvSpPr txBox="1">
            <a:spLocks/>
          </p:cNvSpPr>
          <p:nvPr/>
        </p:nvSpPr>
        <p:spPr>
          <a:xfrm>
            <a:off x="6091610" y="10071505"/>
            <a:ext cx="11836849" cy="462740"/>
          </a:xfrm>
          <a:prstGeom prst="rect">
            <a:avLst/>
          </a:prstGeom>
        </p:spPr>
        <p:txBody>
          <a:bodyPr wrap="square" lIns="0" tIns="0" rIns="0" bIns="0"/>
          <a:lstStyle>
            <a:lvl1pPr marL="0"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Agian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hemen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ez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duzue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ikusiko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baina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amiantodun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fibrozementuzko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plaka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uhinduak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i="1" dirty="0" err="1">
                <a:solidFill>
                  <a:schemeClr val="bg1">
                    <a:lumMod val="65000"/>
                  </a:schemeClr>
                </a:solidFill>
              </a:rPr>
              <a:t>daude</a:t>
            </a:r>
            <a:r>
              <a:rPr lang="es-ES" sz="2000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4AE3E9-C6A7-F7F4-FC70-3E0720C21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10" y="1044238"/>
            <a:ext cx="11836849" cy="8877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EB8AF1-5975-9C19-6711-BFEBA482E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07" y="1044238"/>
            <a:ext cx="4227036" cy="31702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7894F4-EEC8-EF87-285D-819D5E3B8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3908" y="4360509"/>
            <a:ext cx="4227036" cy="30223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BD1908-6923-B2A3-638F-BAD92B88E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2" y="7530786"/>
            <a:ext cx="4252902" cy="2391090"/>
          </a:xfrm>
          <a:prstGeom prst="rect">
            <a:avLst/>
          </a:prstGeom>
        </p:spPr>
      </p:pic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0AE884A-845E-5C5D-19FA-9C1B5C64DA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8D687A1-AB56-01D6-3895-5CDFD08E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1126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D5A34-6118-FB65-D592-7C0F1D0814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40399" cy="882824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endParaRPr lang="es-ES" sz="4400" dirty="0"/>
          </a:p>
          <a:p>
            <a:endParaRPr lang="es-E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“IDENTIFIKAZIOA”: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dirty="0" err="1"/>
              <a:t>Proiektugile</a:t>
            </a:r>
            <a:r>
              <a:rPr lang="es-ES" sz="2800" dirty="0"/>
              <a:t> eta </a:t>
            </a:r>
            <a:r>
              <a:rPr lang="es-ES" sz="2800" dirty="0" err="1"/>
              <a:t>iritzi</a:t>
            </a:r>
            <a:r>
              <a:rPr lang="es-ES" sz="2800" dirty="0"/>
              <a:t> </a:t>
            </a:r>
            <a:r>
              <a:rPr lang="es-ES" sz="2800" dirty="0" err="1"/>
              <a:t>profesionala</a:t>
            </a:r>
            <a:r>
              <a:rPr lang="es-ES" sz="2800" dirty="0"/>
              <a:t>.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dirty="0" err="1"/>
              <a:t>Laborategirako</a:t>
            </a:r>
            <a:r>
              <a:rPr lang="es-ES" sz="2800" dirty="0"/>
              <a:t> </a:t>
            </a:r>
            <a:r>
              <a:rPr lang="es-ES" sz="2800" dirty="0" err="1"/>
              <a:t>laguntza</a:t>
            </a:r>
            <a:r>
              <a:rPr lang="es-ES" sz="2800" dirty="0"/>
              <a:t> </a:t>
            </a:r>
            <a:r>
              <a:rPr lang="es-ES" sz="2800" dirty="0" err="1"/>
              <a:t>tekniko</a:t>
            </a:r>
            <a:r>
              <a:rPr lang="es-ES" sz="2800" dirty="0"/>
              <a:t> </a:t>
            </a:r>
            <a:r>
              <a:rPr lang="es-ES" sz="2800" dirty="0" err="1"/>
              <a:t>osagarriak</a:t>
            </a:r>
            <a:r>
              <a:rPr lang="es-ES" sz="2800" dirty="0"/>
              <a:t> </a:t>
            </a:r>
            <a:r>
              <a:rPr lang="es-ES" sz="2800" dirty="0" err="1"/>
              <a:t>hobetzen</a:t>
            </a:r>
            <a:r>
              <a:rPr lang="es-ES" sz="2800" dirty="0"/>
              <a:t> </a:t>
            </a:r>
            <a:r>
              <a:rPr lang="es-ES" sz="2800" dirty="0" err="1"/>
              <a:t>ari</a:t>
            </a:r>
            <a:r>
              <a:rPr lang="es-ES" sz="2800" dirty="0"/>
              <a:t> </a:t>
            </a:r>
            <a:r>
              <a:rPr lang="es-ES" sz="2800" dirty="0" err="1"/>
              <a:t>dira</a:t>
            </a:r>
            <a:r>
              <a:rPr lang="es-ES" sz="2800" dirty="0"/>
              <a:t>.</a:t>
            </a:r>
          </a:p>
          <a:p>
            <a:pPr marL="1228725" lvl="1" algn="r"/>
            <a:r>
              <a:rPr lang="es-ES" sz="1200" i="1" dirty="0"/>
              <a:t>Material </a:t>
            </a:r>
            <a:r>
              <a:rPr lang="es-ES" sz="1200" i="1" dirty="0" err="1"/>
              <a:t>susmagarrien</a:t>
            </a:r>
            <a:r>
              <a:rPr lang="es-ES" sz="1200" i="1" dirty="0"/>
              <a:t> </a:t>
            </a:r>
            <a:r>
              <a:rPr lang="es-ES" sz="1200" i="1" dirty="0" err="1"/>
              <a:t>edo</a:t>
            </a:r>
            <a:r>
              <a:rPr lang="es-ES" sz="1200" i="1" dirty="0"/>
              <a:t> </a:t>
            </a:r>
            <a:r>
              <a:rPr lang="es-ES" sz="1200" i="1" dirty="0" err="1"/>
              <a:t>ustezko</a:t>
            </a:r>
            <a:r>
              <a:rPr lang="es-ES" sz="1200" i="1" dirty="0"/>
              <a:t> </a:t>
            </a:r>
            <a:r>
              <a:rPr lang="es-ES" sz="1200" i="1" dirty="0" err="1"/>
              <a:t>materialen</a:t>
            </a:r>
            <a:r>
              <a:rPr lang="es-ES" sz="1200" i="1" dirty="0"/>
              <a:t> </a:t>
            </a:r>
            <a:r>
              <a:rPr lang="es-ES" sz="1200" i="1" dirty="0" err="1"/>
              <a:t>lagin</a:t>
            </a:r>
            <a:r>
              <a:rPr lang="es-ES" sz="1200" i="1" dirty="0"/>
              <a:t> </a:t>
            </a:r>
            <a:r>
              <a:rPr lang="es-ES" sz="1200" i="1" dirty="0" err="1"/>
              <a:t>fisikoak</a:t>
            </a:r>
            <a:r>
              <a:rPr lang="es-ES" sz="1200" i="1" dirty="0"/>
              <a:t> </a:t>
            </a:r>
            <a:r>
              <a:rPr lang="es-ES" sz="1200" i="1" dirty="0" err="1"/>
              <a:t>hartzea</a:t>
            </a:r>
            <a:r>
              <a:rPr lang="es-ES" sz="1200" i="1" dirty="0"/>
              <a:t>, eta </a:t>
            </a:r>
            <a:r>
              <a:rPr lang="es-ES" sz="1200" i="1" dirty="0" err="1"/>
              <a:t>ondoren</a:t>
            </a:r>
            <a:r>
              <a:rPr lang="es-ES" sz="1200" i="1" dirty="0"/>
              <a:t> </a:t>
            </a:r>
            <a:r>
              <a:rPr lang="es-ES" sz="1200" i="1" dirty="0" err="1"/>
              <a:t>laborategian</a:t>
            </a:r>
            <a:r>
              <a:rPr lang="es-ES" sz="1200" i="1" dirty="0"/>
              <a:t> </a:t>
            </a:r>
            <a:r>
              <a:rPr lang="es-ES" sz="1200" i="1" dirty="0" err="1"/>
              <a:t>analitika</a:t>
            </a:r>
            <a:r>
              <a:rPr lang="es-ES" sz="1200" i="1" dirty="0"/>
              <a:t> </a:t>
            </a:r>
            <a:r>
              <a:rPr lang="es-ES" sz="1200" i="1" dirty="0" err="1"/>
              <a:t>egitea</a:t>
            </a:r>
            <a:r>
              <a:rPr lang="es-ES" sz="1200" i="1" dirty="0"/>
              <a:t>.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endParaRPr lang="es-ES" sz="2800" i="1" dirty="0"/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dirty="0"/>
              <a:t>Material </a:t>
            </a:r>
            <a:r>
              <a:rPr lang="es-ES" sz="2800" dirty="0" err="1"/>
              <a:t>susmagarrien</a:t>
            </a:r>
            <a:r>
              <a:rPr lang="es-ES" sz="2800" dirty="0"/>
              <a:t> </a:t>
            </a:r>
            <a:r>
              <a:rPr lang="es-ES" sz="2800" dirty="0" err="1"/>
              <a:t>edo</a:t>
            </a:r>
            <a:r>
              <a:rPr lang="es-ES" sz="2800" dirty="0"/>
              <a:t> </a:t>
            </a:r>
            <a:r>
              <a:rPr lang="es-ES" sz="2800" dirty="0" err="1"/>
              <a:t>ustezko</a:t>
            </a:r>
            <a:r>
              <a:rPr lang="es-ES" sz="2800" dirty="0"/>
              <a:t> </a:t>
            </a:r>
            <a:r>
              <a:rPr lang="es-ES" sz="2800" dirty="0" err="1"/>
              <a:t>materialen</a:t>
            </a:r>
            <a:r>
              <a:rPr lang="es-ES" sz="2800" dirty="0"/>
              <a:t> </a:t>
            </a:r>
            <a:r>
              <a:rPr lang="es-ES" sz="2800" dirty="0" err="1"/>
              <a:t>lagin</a:t>
            </a:r>
            <a:r>
              <a:rPr lang="es-ES" sz="2800" dirty="0"/>
              <a:t> </a:t>
            </a:r>
            <a:r>
              <a:rPr lang="es-ES" sz="2800" dirty="0" err="1"/>
              <a:t>fisikoak</a:t>
            </a:r>
            <a:r>
              <a:rPr lang="es-ES" sz="2800" dirty="0"/>
              <a:t> </a:t>
            </a:r>
            <a:r>
              <a:rPr lang="es-ES" sz="2800" dirty="0" err="1"/>
              <a:t>hartzea</a:t>
            </a:r>
            <a:r>
              <a:rPr lang="es-ES" sz="2800" dirty="0"/>
              <a:t>, eta </a:t>
            </a:r>
            <a:r>
              <a:rPr lang="es-ES" sz="2800" dirty="0" err="1"/>
              <a:t>ondoren</a:t>
            </a:r>
            <a:r>
              <a:rPr lang="es-ES" sz="2800" dirty="0"/>
              <a:t> </a:t>
            </a:r>
            <a:r>
              <a:rPr lang="es-ES" sz="2800" dirty="0" err="1"/>
              <a:t>laborategian</a:t>
            </a:r>
            <a:r>
              <a:rPr lang="es-ES" sz="2800" dirty="0"/>
              <a:t> </a:t>
            </a:r>
            <a:r>
              <a:rPr lang="es-ES" sz="2800" dirty="0" err="1"/>
              <a:t>analitika</a:t>
            </a:r>
            <a:r>
              <a:rPr lang="es-ES" sz="2800" dirty="0"/>
              <a:t> </a:t>
            </a:r>
            <a:r>
              <a:rPr lang="es-ES" sz="2800" dirty="0" err="1"/>
              <a:t>egitea</a:t>
            </a:r>
            <a:r>
              <a:rPr lang="es-ES" sz="2800" dirty="0"/>
              <a:t>. </a:t>
            </a:r>
            <a:r>
              <a:rPr lang="es-ES" sz="2800" b="1" dirty="0"/>
              <a:t>ADI!! RERA </a:t>
            </a:r>
            <a:r>
              <a:rPr lang="es-ES" sz="2800" b="1" dirty="0" err="1"/>
              <a:t>enpresa</a:t>
            </a:r>
            <a:r>
              <a:rPr lang="es-ES" sz="2800" b="1" dirty="0"/>
              <a:t> + </a:t>
            </a:r>
            <a:r>
              <a:rPr lang="es-ES" sz="2800" b="1" dirty="0" err="1"/>
              <a:t>lan</a:t>
            </a:r>
            <a:r>
              <a:rPr lang="es-ES" sz="2800" b="1" dirty="0"/>
              <a:t>-plana.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endParaRPr lang="es-ES" sz="2800" dirty="0"/>
          </a:p>
          <a:p>
            <a:endParaRPr lang="es-ES" sz="440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743E4C0-F119-D395-FE41-B195DE728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236257"/>
              </p:ext>
            </p:extLst>
          </p:nvPr>
        </p:nvGraphicFramePr>
        <p:xfrm>
          <a:off x="7530182" y="608456"/>
          <a:ext cx="5043735" cy="332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C215FF65-9EB0-F969-9EFD-79255D355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0" y="7340186"/>
            <a:ext cx="3600400" cy="29626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0A8219-5F88-F4C2-C74A-40231BB742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54" y="7468261"/>
            <a:ext cx="3224276" cy="2644226"/>
          </a:xfrm>
          <a:prstGeom prst="rect">
            <a:avLst/>
          </a:prstGeom>
        </p:spPr>
      </p:pic>
      <p:pic>
        <p:nvPicPr>
          <p:cNvPr id="13" name="Irudia 6">
            <a:extLst>
              <a:ext uri="{FF2B5EF4-FFF2-40B4-BE49-F238E27FC236}">
                <a16:creationId xmlns:a16="http://schemas.microsoft.com/office/drawing/2014/main" id="{1496CD8E-D7AD-2B33-28C3-470910C3C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76" y="7742907"/>
            <a:ext cx="6520008" cy="2404191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5E124D-6127-2DB9-D50F-E2C986BFE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5849E8-6FE4-C4BC-F7FF-5E895A609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50" y="1940142"/>
            <a:ext cx="5321233" cy="3164479"/>
          </a:xfrm>
          <a:prstGeom prst="rect">
            <a:avLst/>
          </a:prstGeom>
        </p:spPr>
      </p:pic>
      <p:pic>
        <p:nvPicPr>
          <p:cNvPr id="4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2B2F2634-9490-DB93-E526-32AA608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548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C3B8D24-4F5C-DADA-C978-278F573A5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2371" y="7400856"/>
            <a:ext cx="4748824" cy="2880000"/>
          </a:xfrm>
          <a:prstGeom prst="rect">
            <a:avLst/>
          </a:prstGeom>
        </p:spPr>
      </p:pic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27C82AB-AFBE-FD25-8500-FE98A362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2371" y="1118172"/>
            <a:ext cx="4752792" cy="2880320"/>
          </a:xfrm>
          <a:prstGeom prst="rect">
            <a:avLst/>
          </a:prstGeom>
        </p:spPr>
      </p:pic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7623737-C95C-F391-B408-142B2C60F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2371" y="4286522"/>
            <a:ext cx="4748824" cy="2880000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7F611A2-DC66-2816-9B74-0E8E91C83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6" y="1118171"/>
            <a:ext cx="12246271" cy="9184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816BD1D-132C-C6B3-1D7A-FEE626C9D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C002557-BDD4-A797-B4B8-B8C0FBE5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992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D5A34-6118-FB65-D592-7C0F1D0814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40399" cy="882824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endParaRPr lang="es-ES" sz="4400" dirty="0"/>
          </a:p>
          <a:p>
            <a:endParaRPr lang="es-E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“</a:t>
            </a:r>
            <a:r>
              <a:rPr lang="it-IT" dirty="0"/>
              <a:t>(E) BALUAZIOA” edo EBALUAZIOA vs BALORAZIOA:</a:t>
            </a:r>
            <a:endParaRPr lang="es-ES" dirty="0"/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dirty="0"/>
              <a:t>UNE 171.370-2 </a:t>
            </a:r>
            <a:r>
              <a:rPr lang="es-ES" sz="2800" dirty="0" err="1"/>
              <a:t>arauan</a:t>
            </a:r>
            <a:r>
              <a:rPr lang="es-ES" sz="2800" dirty="0"/>
              <a:t>, “1. </a:t>
            </a:r>
            <a:r>
              <a:rPr lang="es-ES" sz="2800" dirty="0" err="1"/>
              <a:t>motako</a:t>
            </a:r>
            <a:r>
              <a:rPr lang="es-ES" sz="2800" dirty="0"/>
              <a:t>” </a:t>
            </a:r>
            <a:r>
              <a:rPr lang="es-ES" sz="2800" dirty="0" err="1"/>
              <a:t>ikuskapenetan</a:t>
            </a:r>
            <a:r>
              <a:rPr lang="es-ES" sz="2800" dirty="0"/>
              <a:t>, </a:t>
            </a:r>
            <a:r>
              <a:rPr lang="es-ES" sz="2800" dirty="0" err="1"/>
              <a:t>hasierako</a:t>
            </a:r>
            <a:r>
              <a:rPr lang="es-ES" sz="2800" dirty="0"/>
              <a:t> </a:t>
            </a:r>
            <a:r>
              <a:rPr lang="es-ES" sz="2800" dirty="0" err="1"/>
              <a:t>helburua</a:t>
            </a:r>
            <a:r>
              <a:rPr lang="es-ES" sz="2800" dirty="0"/>
              <a:t> </a:t>
            </a:r>
            <a:r>
              <a:rPr lang="es-ES" sz="2800" dirty="0" err="1"/>
              <a:t>ez</a:t>
            </a:r>
            <a:r>
              <a:rPr lang="es-ES" sz="2800" dirty="0"/>
              <a:t> da </a:t>
            </a:r>
            <a:r>
              <a:rPr lang="es-ES" sz="2800" dirty="0" err="1"/>
              <a:t>amiantoa</a:t>
            </a:r>
            <a:r>
              <a:rPr lang="es-ES" sz="2800" dirty="0"/>
              <a:t> </a:t>
            </a:r>
            <a:r>
              <a:rPr lang="es-ES" sz="2800" dirty="0" err="1"/>
              <a:t>kentzea</a:t>
            </a:r>
            <a:r>
              <a:rPr lang="es-ES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“</a:t>
            </a:r>
            <a:r>
              <a:rPr lang="es-ES" dirty="0" err="1"/>
              <a:t>Arriskua</a:t>
            </a:r>
            <a:r>
              <a:rPr lang="es-ES" dirty="0"/>
              <a:t> </a:t>
            </a:r>
            <a:r>
              <a:rPr lang="es-ES" dirty="0" err="1"/>
              <a:t>orotara</a:t>
            </a:r>
            <a:r>
              <a:rPr lang="es-ES" dirty="0"/>
              <a:t>” = (∑ 1 </a:t>
            </a:r>
            <a:r>
              <a:rPr lang="es-ES" dirty="0" err="1"/>
              <a:t>taulako</a:t>
            </a:r>
            <a:r>
              <a:rPr lang="es-ES" dirty="0"/>
              <a:t> </a:t>
            </a:r>
            <a:r>
              <a:rPr lang="es-ES" dirty="0" err="1"/>
              <a:t>faktoreak</a:t>
            </a:r>
            <a:r>
              <a:rPr lang="es-ES" dirty="0"/>
              <a:t>) x 2 taula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b="1" dirty="0"/>
              <a:t>1 Taula</a:t>
            </a:r>
            <a:r>
              <a:rPr lang="es-ES" sz="2800" dirty="0"/>
              <a:t>: 7 </a:t>
            </a:r>
            <a:r>
              <a:rPr lang="es-ES" sz="2800" dirty="0" err="1"/>
              <a:t>faktoreen</a:t>
            </a:r>
            <a:r>
              <a:rPr lang="es-ES" sz="2800" dirty="0"/>
              <a:t> </a:t>
            </a:r>
            <a:r>
              <a:rPr lang="es-ES" sz="2800" dirty="0" err="1"/>
              <a:t>balorazio</a:t>
            </a:r>
            <a:r>
              <a:rPr lang="es-ES" sz="2800" dirty="0"/>
              <a:t> </a:t>
            </a:r>
            <a:r>
              <a:rPr lang="es-ES" sz="2800" dirty="0" err="1"/>
              <a:t>partziala</a:t>
            </a:r>
            <a:r>
              <a:rPr lang="es-ES" sz="2800" dirty="0"/>
              <a:t>:</a:t>
            </a:r>
          </a:p>
          <a:p>
            <a:pPr marL="3235325" lvl="3" indent="-571500">
              <a:buFont typeface="+mj-lt"/>
              <a:buAutoNum type="arabicPeriod"/>
            </a:pPr>
            <a:r>
              <a:rPr lang="es-ES" sz="2400" dirty="0" err="1"/>
              <a:t>Kokapena</a:t>
            </a:r>
            <a:r>
              <a:rPr lang="es-ES" sz="2400" dirty="0"/>
              <a:t> (</a:t>
            </a:r>
            <a:r>
              <a:rPr lang="es-ES" sz="2400" dirty="0" err="1"/>
              <a:t>lokalizazioa</a:t>
            </a:r>
            <a:r>
              <a:rPr lang="es-ES" sz="2400" dirty="0"/>
              <a:t>).</a:t>
            </a:r>
          </a:p>
          <a:p>
            <a:pPr marL="3235325" lvl="3" indent="-571500">
              <a:buFont typeface="+mj-lt"/>
              <a:buAutoNum type="arabicPeriod"/>
            </a:pPr>
            <a:r>
              <a:rPr lang="es-ES" sz="2400" dirty="0" err="1"/>
              <a:t>Kopurua</a:t>
            </a:r>
            <a:r>
              <a:rPr lang="es-ES" sz="2400" dirty="0"/>
              <a:t>.</a:t>
            </a:r>
          </a:p>
          <a:p>
            <a:pPr marL="3235325" lvl="3" indent="-571500">
              <a:spcAft>
                <a:spcPts val="0"/>
              </a:spcAft>
            </a:pPr>
            <a:r>
              <a:rPr lang="es-ES" sz="2400" dirty="0" err="1"/>
              <a:t>Irisgarritasuna</a:t>
            </a:r>
            <a:r>
              <a:rPr lang="es-ES" sz="2400" dirty="0"/>
              <a:t>:</a:t>
            </a:r>
          </a:p>
          <a:p>
            <a:pPr marL="4441325" lvl="5" indent="-571500">
              <a:buFont typeface="+mj-lt"/>
              <a:buAutoNum type="arabicPeriod" startAt="3"/>
            </a:pPr>
            <a:r>
              <a:rPr lang="es-ES" sz="2400" dirty="0" err="1">
                <a:solidFill>
                  <a:schemeClr val="tx2"/>
                </a:solidFill>
              </a:rPr>
              <a:t>Erabiltzaileena</a:t>
            </a:r>
            <a:r>
              <a:rPr lang="es-ES" sz="2400" dirty="0">
                <a:solidFill>
                  <a:schemeClr val="tx2"/>
                </a:solidFill>
              </a:rPr>
              <a:t>.</a:t>
            </a:r>
          </a:p>
          <a:p>
            <a:pPr marL="4441325" lvl="5" indent="-571500">
              <a:buFont typeface="+mj-lt"/>
              <a:buAutoNum type="arabicPeriod" startAt="3"/>
            </a:pPr>
            <a:r>
              <a:rPr lang="es-ES" sz="2400" dirty="0" err="1">
                <a:solidFill>
                  <a:schemeClr val="tx2"/>
                </a:solidFill>
              </a:rPr>
              <a:t>Teknikariena</a:t>
            </a:r>
            <a:r>
              <a:rPr lang="es-ES" sz="2400" dirty="0">
                <a:solidFill>
                  <a:schemeClr val="tx2"/>
                </a:solidFill>
              </a:rPr>
              <a:t> (</a:t>
            </a:r>
            <a:r>
              <a:rPr lang="es-ES" sz="2400" dirty="0" err="1">
                <a:solidFill>
                  <a:schemeClr val="tx2"/>
                </a:solidFill>
              </a:rPr>
              <a:t>instalazioak</a:t>
            </a:r>
            <a:r>
              <a:rPr lang="es-ES" sz="2400" dirty="0">
                <a:solidFill>
                  <a:schemeClr val="tx2"/>
                </a:solidFill>
              </a:rPr>
              <a:t>, …).</a:t>
            </a:r>
          </a:p>
          <a:p>
            <a:pPr marL="3235325" lvl="3" indent="-571500">
              <a:buFont typeface="+mj-lt"/>
              <a:buAutoNum type="arabicPeriod" startAt="5"/>
            </a:pPr>
            <a:r>
              <a:rPr lang="es-ES" sz="2400" dirty="0" err="1"/>
              <a:t>Esposiziopean</a:t>
            </a:r>
            <a:r>
              <a:rPr lang="es-ES" sz="2400" dirty="0"/>
              <a:t> </a:t>
            </a:r>
            <a:r>
              <a:rPr lang="es-ES" sz="2400" dirty="0" err="1"/>
              <a:t>dauden</a:t>
            </a:r>
            <a:r>
              <a:rPr lang="es-ES" sz="2400" dirty="0"/>
              <a:t> </a:t>
            </a:r>
            <a:r>
              <a:rPr lang="es-ES" sz="2400" dirty="0" err="1"/>
              <a:t>pertsonak</a:t>
            </a:r>
            <a:r>
              <a:rPr lang="es-ES" sz="2400" dirty="0"/>
              <a:t>.</a:t>
            </a:r>
          </a:p>
          <a:p>
            <a:pPr marL="3235325" lvl="3" indent="-571500">
              <a:buFont typeface="+mj-lt"/>
              <a:buAutoNum type="arabicPeriod" startAt="5"/>
            </a:pPr>
            <a:r>
              <a:rPr lang="es-ES" sz="2400" dirty="0" err="1"/>
              <a:t>Materialaren</a:t>
            </a:r>
            <a:r>
              <a:rPr lang="es-ES" sz="2400" dirty="0"/>
              <a:t> </a:t>
            </a:r>
            <a:r>
              <a:rPr lang="es-ES" sz="2400" dirty="0" err="1"/>
              <a:t>egoera</a:t>
            </a:r>
            <a:r>
              <a:rPr lang="es-ES" sz="2400" dirty="0"/>
              <a:t>.</a:t>
            </a:r>
          </a:p>
          <a:p>
            <a:pPr marL="3235325" lvl="3" indent="-571500">
              <a:buFont typeface="+mj-lt"/>
              <a:buAutoNum type="arabicPeriod" startAt="5"/>
            </a:pPr>
            <a:r>
              <a:rPr lang="es-ES" sz="2400" dirty="0"/>
              <a:t>Amianto-mota.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r>
              <a:rPr lang="es-ES" sz="2800" b="1" dirty="0"/>
              <a:t>2 Taula</a:t>
            </a:r>
            <a:r>
              <a:rPr lang="es-ES" sz="2800" dirty="0"/>
              <a:t>: </a:t>
            </a:r>
            <a:r>
              <a:rPr lang="es-ES" sz="2800" dirty="0" err="1"/>
              <a:t>materialaren</a:t>
            </a:r>
            <a:r>
              <a:rPr lang="es-ES" sz="2800" dirty="0"/>
              <a:t> </a:t>
            </a:r>
            <a:r>
              <a:rPr lang="es-ES" sz="2800" dirty="0" err="1"/>
              <a:t>hauskortasuna</a:t>
            </a:r>
            <a:r>
              <a:rPr lang="es-ES" sz="2800" dirty="0"/>
              <a:t>.</a:t>
            </a:r>
          </a:p>
          <a:p>
            <a:pPr marL="1800225" lvl="1" indent="-571500">
              <a:buFont typeface="Wingdings" panose="05000000000000000000" pitchFamily="2" charset="2"/>
              <a:buChar char="§"/>
            </a:pPr>
            <a:endParaRPr lang="es-ES" sz="2800" dirty="0"/>
          </a:p>
          <a:p>
            <a:pPr marL="1800225" lvl="1" indent="-571500">
              <a:buFont typeface="Wingdings" panose="05000000000000000000" pitchFamily="2" charset="2"/>
              <a:buChar char="§"/>
            </a:pPr>
            <a:endParaRPr lang="es-ES" sz="2800" dirty="0"/>
          </a:p>
          <a:p>
            <a:endParaRPr lang="es-ES" sz="440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5E124D-6127-2DB9-D50F-E2C986BF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E6CA88A-C944-952E-1380-9B015EF97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944251"/>
              </p:ext>
            </p:extLst>
          </p:nvPr>
        </p:nvGraphicFramePr>
        <p:xfrm>
          <a:off x="6019602" y="-25116"/>
          <a:ext cx="5110981" cy="3339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FB6836BD-53A1-0350-7B4E-50C3CD25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718" y="4727227"/>
            <a:ext cx="1808617" cy="205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DC3898-7E3B-42B1-18F7-15348AF50A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0" y="5672213"/>
            <a:ext cx="4055413" cy="5022603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F00AF6A-14E7-8B80-E551-B06F4BF9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56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1F7CE268-EAE9-3C0E-7718-C77AD5963C0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2" y="1046164"/>
            <a:ext cx="6985842" cy="9297630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BEC4C5D2-7F80-0A23-DCC1-9721D1350AF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4" y="1046164"/>
            <a:ext cx="7257507" cy="9277950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3D52E68-E72F-7A50-FA96-E4653C6138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Irudia 2">
            <a:extLst>
              <a:ext uri="{FF2B5EF4-FFF2-40B4-BE49-F238E27FC236}">
                <a16:creationId xmlns:a16="http://schemas.microsoft.com/office/drawing/2014/main" id="{FD94722B-9C84-477F-CB57-CCC7F7CCA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27" y="1232603"/>
            <a:ext cx="8133102" cy="8844143"/>
          </a:xfrm>
          <a:prstGeom prst="rect">
            <a:avLst/>
          </a:prstGeom>
        </p:spPr>
      </p:pic>
      <p:pic>
        <p:nvPicPr>
          <p:cNvPr id="1026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C5308BE-6435-792A-FE59-D176B68A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752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3636C8-1333-513B-8DCC-3020DCA62F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19271" cy="8915400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r>
              <a:rPr lang="es-ES" sz="4400" dirty="0"/>
              <a:t>:</a:t>
            </a:r>
          </a:p>
          <a:p>
            <a:r>
              <a:rPr lang="es-ES" dirty="0"/>
              <a:t>“ERABAKIAK HARTZEA”:</a:t>
            </a:r>
          </a:p>
          <a:p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F9AFA4B-8BF7-687A-1F43-BC37EA7DF279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27714" y="110059"/>
          <a:ext cx="4740324" cy="297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83BDB7A-0429-77B8-CC35-B1BF0D840F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36F78A4-271F-D1F9-F643-E31B230649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58" y="4646563"/>
            <a:ext cx="3527337" cy="3896717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0C0363E-D55C-1755-DF8F-CE82FFCED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61566"/>
              </p:ext>
            </p:extLst>
          </p:nvPr>
        </p:nvGraphicFramePr>
        <p:xfrm>
          <a:off x="4922443" y="3521660"/>
          <a:ext cx="12456302" cy="614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3861039919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746349579"/>
                    </a:ext>
                  </a:extLst>
                </a:gridCol>
                <a:gridCol w="7099482">
                  <a:extLst>
                    <a:ext uri="{9D8B030D-6E8A-4147-A177-3AD203B41FA5}">
                      <a16:colId xmlns:a16="http://schemas.microsoft.com/office/drawing/2014/main" val="1970856946"/>
                    </a:ext>
                  </a:extLst>
                </a:gridCol>
              </a:tblGrid>
              <a:tr h="801320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/>
                        <a:t>BALORAZIOA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/>
                        <a:t>LEHENTASUNA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/>
                        <a:t>AUKERAK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368366"/>
                  </a:ext>
                </a:extLst>
              </a:tr>
              <a:tr h="874167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40-100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I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dirty="0"/>
                        <a:t>a) </a:t>
                      </a:r>
                      <a:r>
                        <a:rPr lang="es-ES" sz="3600" dirty="0" err="1"/>
                        <a:t>Kentzea</a:t>
                      </a:r>
                      <a:r>
                        <a:rPr lang="es-ES" sz="3600" baseline="0" dirty="0"/>
                        <a:t> eta </a:t>
                      </a:r>
                      <a:r>
                        <a:rPr lang="es-ES" sz="3600" baseline="0" dirty="0" err="1"/>
                        <a:t>ezabatzea</a:t>
                      </a:r>
                      <a:endParaRPr lang="es-ES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47026"/>
                  </a:ext>
                </a:extLst>
              </a:tr>
              <a:tr h="1529792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20-39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II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dirty="0"/>
                        <a:t>a) </a:t>
                      </a:r>
                      <a:r>
                        <a:rPr lang="es-ES" sz="3600" dirty="0" err="1"/>
                        <a:t>Kentzea</a:t>
                      </a:r>
                      <a:r>
                        <a:rPr lang="es-ES" sz="3600" baseline="0" dirty="0"/>
                        <a:t> eta </a:t>
                      </a:r>
                      <a:r>
                        <a:rPr lang="es-ES" sz="3600" baseline="0" dirty="0" err="1"/>
                        <a:t>ezabatzea</a:t>
                      </a:r>
                      <a:endParaRPr lang="es-ES" sz="3600" dirty="0"/>
                    </a:p>
                    <a:p>
                      <a:r>
                        <a:rPr lang="es-ES" sz="3600" dirty="0"/>
                        <a:t>b) </a:t>
                      </a:r>
                      <a:r>
                        <a:rPr lang="es-ES" sz="3600" dirty="0" err="1"/>
                        <a:t>Egonkortzea</a:t>
                      </a:r>
                      <a:r>
                        <a:rPr lang="es-ES" sz="3600" dirty="0"/>
                        <a:t> eta </a:t>
                      </a:r>
                      <a:r>
                        <a:rPr lang="es-ES" sz="3600" dirty="0" err="1"/>
                        <a:t>konfinatzea</a:t>
                      </a:r>
                      <a:endParaRPr lang="es-ES" sz="3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41045"/>
                  </a:ext>
                </a:extLst>
              </a:tr>
              <a:tr h="2185417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0-19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III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600" dirty="0"/>
                        <a:t>a) </a:t>
                      </a:r>
                      <a:r>
                        <a:rPr lang="es-ES" sz="3600" dirty="0" err="1"/>
                        <a:t>Kentzea</a:t>
                      </a:r>
                      <a:r>
                        <a:rPr lang="es-ES" sz="3600" baseline="0" dirty="0"/>
                        <a:t> eta </a:t>
                      </a:r>
                      <a:r>
                        <a:rPr lang="es-ES" sz="3600" baseline="0" dirty="0" err="1"/>
                        <a:t>ezabatzea</a:t>
                      </a:r>
                      <a:endParaRPr lang="es-ES" sz="3600" dirty="0"/>
                    </a:p>
                    <a:p>
                      <a:r>
                        <a:rPr lang="es-ES" sz="3600" dirty="0"/>
                        <a:t>b) </a:t>
                      </a:r>
                      <a:r>
                        <a:rPr lang="es-ES" sz="3600" dirty="0" err="1"/>
                        <a:t>Egonkortzea</a:t>
                      </a:r>
                      <a:r>
                        <a:rPr lang="es-ES" sz="3600" dirty="0"/>
                        <a:t> eta </a:t>
                      </a:r>
                      <a:r>
                        <a:rPr lang="es-ES" sz="3600" dirty="0" err="1"/>
                        <a:t>konfinatzea</a:t>
                      </a:r>
                      <a:endParaRPr lang="es-ES" sz="3600" dirty="0"/>
                    </a:p>
                    <a:p>
                      <a:r>
                        <a:rPr lang="es-ES" sz="3600" baseline="0" dirty="0"/>
                        <a:t>c) </a:t>
                      </a:r>
                      <a:r>
                        <a:rPr lang="es-ES" sz="3600" baseline="0" dirty="0" err="1"/>
                        <a:t>Esku</a:t>
                      </a:r>
                      <a:r>
                        <a:rPr lang="es-ES" sz="3600" baseline="0" dirty="0"/>
                        <a:t> </a:t>
                      </a:r>
                      <a:r>
                        <a:rPr lang="es-ES" sz="3600" baseline="0" dirty="0" err="1"/>
                        <a:t>ez</a:t>
                      </a:r>
                      <a:r>
                        <a:rPr lang="es-ES" sz="3600" baseline="0" dirty="0"/>
                        <a:t> </a:t>
                      </a:r>
                      <a:r>
                        <a:rPr lang="es-ES" sz="3600" baseline="0" dirty="0" err="1"/>
                        <a:t>hartzea</a:t>
                      </a:r>
                      <a:endParaRPr lang="es-ES" sz="3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85171"/>
                  </a:ext>
                </a:extLst>
              </a:tr>
              <a:tr h="75582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EZABAKETA </a:t>
                      </a:r>
                      <a:r>
                        <a:rPr lang="es-ES" sz="2400" dirty="0" err="1"/>
                        <a:t>ez</a:t>
                      </a:r>
                      <a:r>
                        <a:rPr lang="es-ES" sz="2400" dirty="0"/>
                        <a:t> den </a:t>
                      </a:r>
                      <a:r>
                        <a:rPr lang="es-ES" sz="2400" dirty="0" err="1"/>
                        <a:t>beste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edozein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ekintzak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eskatzen</a:t>
                      </a:r>
                      <a:r>
                        <a:rPr lang="es-ES" sz="2400" dirty="0"/>
                        <a:t> du: </a:t>
                      </a:r>
                      <a:r>
                        <a:rPr lang="es-ES" sz="2400" dirty="0" err="1"/>
                        <a:t>AMaren</a:t>
                      </a:r>
                      <a:r>
                        <a:rPr lang="es-ES" sz="2400" dirty="0"/>
                        <a:t> KUDEAKETA PLANA </a:t>
                      </a:r>
                      <a:r>
                        <a:rPr lang="es-ES" sz="2400" dirty="0" err="1"/>
                        <a:t>ezartzea</a:t>
                      </a:r>
                      <a:endParaRPr lang="es-E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80493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91A8EE-B850-508A-25B3-EF284292ACEB}"/>
              </a:ext>
            </a:extLst>
          </p:cNvPr>
          <p:cNvSpPr txBox="1"/>
          <p:nvPr/>
        </p:nvSpPr>
        <p:spPr>
          <a:xfrm rot="18965846">
            <a:off x="7091059" y="5887823"/>
            <a:ext cx="10051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UNE 171.370-2 </a:t>
            </a:r>
            <a:r>
              <a:rPr lang="es-ES" dirty="0" err="1"/>
              <a:t>arauan</a:t>
            </a:r>
            <a:r>
              <a:rPr lang="es-ES" dirty="0"/>
              <a:t>, “1. </a:t>
            </a:r>
            <a:r>
              <a:rPr lang="es-ES" dirty="0" err="1"/>
              <a:t>motako</a:t>
            </a:r>
            <a:r>
              <a:rPr lang="es-ES" dirty="0"/>
              <a:t>” </a:t>
            </a:r>
            <a:r>
              <a:rPr lang="es-ES" dirty="0" err="1"/>
              <a:t>ikuskapenetan</a:t>
            </a:r>
            <a:r>
              <a:rPr lang="es-ES" dirty="0"/>
              <a:t>, </a:t>
            </a:r>
            <a:r>
              <a:rPr lang="es-ES" dirty="0" err="1"/>
              <a:t>hasierako</a:t>
            </a:r>
            <a:r>
              <a:rPr lang="es-ES" dirty="0"/>
              <a:t> </a:t>
            </a:r>
            <a:r>
              <a:rPr lang="es-ES" dirty="0" err="1"/>
              <a:t>helburua</a:t>
            </a:r>
            <a:r>
              <a:rPr lang="es-ES" dirty="0"/>
              <a:t> </a:t>
            </a:r>
            <a:r>
              <a:rPr lang="es-ES" dirty="0" err="1"/>
              <a:t>ez</a:t>
            </a:r>
            <a:r>
              <a:rPr lang="es-ES" dirty="0"/>
              <a:t> da </a:t>
            </a:r>
            <a:r>
              <a:rPr lang="es-ES" dirty="0" err="1"/>
              <a:t>amiantoa</a:t>
            </a:r>
            <a:r>
              <a:rPr lang="es-ES" dirty="0"/>
              <a:t> </a:t>
            </a:r>
            <a:r>
              <a:rPr lang="es-ES" dirty="0" err="1"/>
              <a:t>kentzea</a:t>
            </a:r>
            <a:r>
              <a:rPr lang="es-ES" dirty="0"/>
              <a:t>.</a:t>
            </a:r>
          </a:p>
        </p:txBody>
      </p:sp>
      <p:pic>
        <p:nvPicPr>
          <p:cNvPr id="6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48674520-EAE7-F053-FEFC-9B31F805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325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3636C8-1333-513B-8DCC-3020DCA62F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19271" cy="8915400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r>
              <a:rPr lang="es-ES" sz="4400" dirty="0"/>
              <a:t>:</a:t>
            </a:r>
          </a:p>
          <a:p>
            <a:pPr>
              <a:spcAft>
                <a:spcPts val="1200"/>
              </a:spcAft>
            </a:pPr>
            <a:r>
              <a:rPr lang="es-ES" dirty="0"/>
              <a:t>“ERABAKIAK HARTZEA”: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err="1"/>
              <a:t>Ezin</a:t>
            </a:r>
            <a:r>
              <a:rPr lang="es-ES" dirty="0"/>
              <a:t> </a:t>
            </a:r>
            <a:r>
              <a:rPr lang="es-ES" dirty="0" err="1"/>
              <a:t>direnak</a:t>
            </a:r>
            <a:r>
              <a:rPr lang="es-ES" dirty="0"/>
              <a:t> </a:t>
            </a:r>
            <a:r>
              <a:rPr lang="es-ES" dirty="0" err="1"/>
              <a:t>egin</a:t>
            </a:r>
            <a:r>
              <a:rPr lang="es-ES" dirty="0"/>
              <a:t> 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b="0" dirty="0"/>
          </a:p>
          <a:p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F9AFA4B-8BF7-687A-1F43-BC37EA7DF279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27714" y="110059"/>
          <a:ext cx="4740324" cy="297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83BDB7A-0429-77B8-CC35-B1BF0D840F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Irudia 12">
            <a:extLst>
              <a:ext uri="{FF2B5EF4-FFF2-40B4-BE49-F238E27FC236}">
                <a16:creationId xmlns:a16="http://schemas.microsoft.com/office/drawing/2014/main" id="{56D59EDF-529D-4C91-9B40-CA6BB37F50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01926" y="3813134"/>
            <a:ext cx="4420855" cy="3312368"/>
          </a:xfrm>
          <a:prstGeom prst="rect">
            <a:avLst/>
          </a:prstGeom>
        </p:spPr>
      </p:pic>
      <p:pic>
        <p:nvPicPr>
          <p:cNvPr id="5" name="Marcador de contenido 2">
            <a:extLst>
              <a:ext uri="{FF2B5EF4-FFF2-40B4-BE49-F238E27FC236}">
                <a16:creationId xmlns:a16="http://schemas.microsoft.com/office/drawing/2014/main" id="{A479B37E-92F4-1B94-1840-A0C946272D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80266" y="3809857"/>
            <a:ext cx="4420856" cy="33156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1FA471-43C1-0EAD-0AE9-08CF79FDA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40" y="3809858"/>
            <a:ext cx="4420857" cy="3315643"/>
          </a:xfrm>
          <a:prstGeom prst="rect">
            <a:avLst/>
          </a:prstGeom>
        </p:spPr>
      </p:pic>
      <p:pic>
        <p:nvPicPr>
          <p:cNvPr id="7" name="Marcador de contenido 8">
            <a:extLst>
              <a:ext uri="{FF2B5EF4-FFF2-40B4-BE49-F238E27FC236}">
                <a16:creationId xmlns:a16="http://schemas.microsoft.com/office/drawing/2014/main" id="{FDB5993C-D99E-8C34-1474-725BD91596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9333" y="7269517"/>
            <a:ext cx="4424648" cy="3315640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8" name="Irudia 3">
            <a:extLst>
              <a:ext uri="{FF2B5EF4-FFF2-40B4-BE49-F238E27FC236}">
                <a16:creationId xmlns:a16="http://schemas.microsoft.com/office/drawing/2014/main" id="{9480DFA4-EF3C-7B8E-FC44-37C21B3F19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82" y="7269517"/>
            <a:ext cx="4420855" cy="3315641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11" name="Imagen 10" descr="Tren de carga pasando por un puente&#10;&#10;Descripción generada automáticamente">
            <a:extLst>
              <a:ext uri="{FF2B5EF4-FFF2-40B4-BE49-F238E27FC236}">
                <a16:creationId xmlns:a16="http://schemas.microsoft.com/office/drawing/2014/main" id="{44386DB2-9B6C-E689-83B3-247701680C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9086" y="7269514"/>
            <a:ext cx="4408511" cy="3315643"/>
          </a:xfrm>
          <a:prstGeom prst="rect">
            <a:avLst/>
          </a:prstGeom>
        </p:spPr>
      </p:pic>
      <p:pic>
        <p:nvPicPr>
          <p:cNvPr id="13" name="Imagen 12" descr="Imagen que contiene exterior, pasto, pequeño, hombre&#10;&#10;Descripción generada automáticamente">
            <a:extLst>
              <a:ext uri="{FF2B5EF4-FFF2-40B4-BE49-F238E27FC236}">
                <a16:creationId xmlns:a16="http://schemas.microsoft.com/office/drawing/2014/main" id="{2B3B4C03-3C37-B4EA-564C-633398AC65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9333" y="3809857"/>
            <a:ext cx="4420855" cy="3315643"/>
          </a:xfrm>
          <a:prstGeom prst="rect">
            <a:avLst/>
          </a:prstGeom>
        </p:spPr>
      </p:pic>
      <p:pic>
        <p:nvPicPr>
          <p:cNvPr id="17" name="Marcador de contenido 11">
            <a:extLst>
              <a:ext uri="{FF2B5EF4-FFF2-40B4-BE49-F238E27FC236}">
                <a16:creationId xmlns:a16="http://schemas.microsoft.com/office/drawing/2014/main" id="{25A2AF44-F89A-40C5-C98E-68AD500DF2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699" y="-62234"/>
            <a:ext cx="2973578" cy="33156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ED26186-38E0-A941-5D50-A685A31084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666" y="7496326"/>
            <a:ext cx="3088831" cy="30888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7340DAA-0192-B4A6-416A-ACC8704552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3" y="6290226"/>
            <a:ext cx="835274" cy="83527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2FB1544-4934-34AF-18B7-21BE1B4150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4" y="6300664"/>
            <a:ext cx="835274" cy="83527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1F0BA4D-62EA-F6C0-EE71-994B63A35C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231" y="6316111"/>
            <a:ext cx="835274" cy="83527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CAE1EFB-4471-AD0C-07FE-D59612CF84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070" y="6316111"/>
            <a:ext cx="835274" cy="83527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9F3314F-F9C5-52AB-6682-D9786A76B8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231" y="9749883"/>
            <a:ext cx="835274" cy="83527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B202FE9-BB79-A613-3B68-26AFE6C9B7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4" y="9787953"/>
            <a:ext cx="835274" cy="83527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9059773-20FE-B9F5-7A3E-0547CE0ADF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95" y="9787953"/>
            <a:ext cx="835274" cy="83527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890CA73-7C62-D90A-A353-DB50B5EC2AA9}"/>
              </a:ext>
            </a:extLst>
          </p:cNvPr>
          <p:cNvSpPr txBox="1"/>
          <p:nvPr/>
        </p:nvSpPr>
        <p:spPr>
          <a:xfrm>
            <a:off x="1488639" y="3917191"/>
            <a:ext cx="4242931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Bikoiztutako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estalkia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923CF14-5575-18C7-C9EA-299559F81437}"/>
              </a:ext>
            </a:extLst>
          </p:cNvPr>
          <p:cNvSpPr txBox="1"/>
          <p:nvPr/>
        </p:nvSpPr>
        <p:spPr>
          <a:xfrm>
            <a:off x="10772130" y="3906113"/>
            <a:ext cx="4242931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Aurretik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amiantodun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materiala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kendu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gabeko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estalkia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plaka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fotovoltaikekin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DEEF9E1-6206-CA25-5A76-37D31F02B59B}"/>
              </a:ext>
            </a:extLst>
          </p:cNvPr>
          <p:cNvSpPr txBox="1"/>
          <p:nvPr/>
        </p:nvSpPr>
        <p:spPr>
          <a:xfrm>
            <a:off x="6103750" y="3917191"/>
            <a:ext cx="4242931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“Bypass” bat </a:t>
            </a:r>
            <a:r>
              <a:rPr lang="es-ES" dirty="0" err="1">
                <a:solidFill>
                  <a:schemeClr val="bg1"/>
                </a:solidFill>
              </a:rPr>
              <a:t>hodi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zaharra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kendu</a:t>
            </a:r>
            <a:r>
              <a:rPr lang="es-ES" dirty="0">
                <a:solidFill>
                  <a:schemeClr val="bg1"/>
                </a:solidFill>
              </a:rPr>
              <a:t> gabe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4F2ED51-CFFC-040B-9821-B33996041C12}"/>
              </a:ext>
            </a:extLst>
          </p:cNvPr>
          <p:cNvSpPr txBox="1"/>
          <p:nvPr/>
        </p:nvSpPr>
        <p:spPr>
          <a:xfrm>
            <a:off x="10731989" y="8967043"/>
            <a:ext cx="4242931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Derribo bat </a:t>
            </a:r>
            <a:r>
              <a:rPr lang="es-ES" dirty="0" err="1">
                <a:solidFill>
                  <a:schemeClr val="bg1"/>
                </a:solidFill>
              </a:rPr>
              <a:t>egiten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amiantodun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materiala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kendu</a:t>
            </a:r>
            <a:r>
              <a:rPr lang="es-ES" dirty="0">
                <a:solidFill>
                  <a:schemeClr val="bg1"/>
                </a:solidFill>
              </a:rPr>
              <a:t> gabe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EAB7CD-3740-F459-E61C-334B6B841E97}"/>
              </a:ext>
            </a:extLst>
          </p:cNvPr>
          <p:cNvSpPr txBox="1"/>
          <p:nvPr/>
        </p:nvSpPr>
        <p:spPr>
          <a:xfrm>
            <a:off x="6091610" y="7361307"/>
            <a:ext cx="4242931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Garbigune</a:t>
            </a:r>
            <a:r>
              <a:rPr lang="es-ES" dirty="0">
                <a:solidFill>
                  <a:schemeClr val="bg1"/>
                </a:solidFill>
              </a:rPr>
              <a:t> batean </a:t>
            </a:r>
            <a:r>
              <a:rPr lang="es-ES" dirty="0" err="1">
                <a:solidFill>
                  <a:schemeClr val="bg1"/>
                </a:solidFill>
              </a:rPr>
              <a:t>bildutako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materiala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42BBFC3-5708-65F6-BA3D-04E33CAB422D}"/>
              </a:ext>
            </a:extLst>
          </p:cNvPr>
          <p:cNvSpPr txBox="1"/>
          <p:nvPr/>
        </p:nvSpPr>
        <p:spPr>
          <a:xfrm>
            <a:off x="15363918" y="3917191"/>
            <a:ext cx="4242931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“</a:t>
            </a:r>
            <a:r>
              <a:rPr lang="es-ES" dirty="0" err="1">
                <a:solidFill>
                  <a:schemeClr val="bg1"/>
                </a:solidFill>
              </a:rPr>
              <a:t>Bizi-lerroa</a:t>
            </a:r>
            <a:r>
              <a:rPr lang="es-ES" dirty="0">
                <a:solidFill>
                  <a:schemeClr val="bg1"/>
                </a:solidFill>
              </a:rPr>
              <a:t>”, </a:t>
            </a:r>
            <a:r>
              <a:rPr lang="es-ES" dirty="0" err="1">
                <a:solidFill>
                  <a:schemeClr val="bg1"/>
                </a:solidFill>
              </a:rPr>
              <a:t>amiantozko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materiala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apurtu</a:t>
            </a:r>
            <a:r>
              <a:rPr lang="es-ES" dirty="0">
                <a:solidFill>
                  <a:schemeClr val="bg1"/>
                </a:solidFill>
              </a:rPr>
              <a:t> eta </a:t>
            </a:r>
            <a:r>
              <a:rPr lang="es-ES" dirty="0" err="1">
                <a:solidFill>
                  <a:schemeClr val="bg1"/>
                </a:solidFill>
              </a:rPr>
              <a:t>gero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9" name="Objeto 8">
            <a:hlinkClick r:id="" action="ppaction://ole?verb=0" highlightClick="1"/>
            <a:extLst>
              <a:ext uri="{FF2B5EF4-FFF2-40B4-BE49-F238E27FC236}">
                <a16:creationId xmlns:a16="http://schemas.microsoft.com/office/drawing/2014/main" id="{1D850DFE-B307-3E84-1A1E-21EAA22AC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973771"/>
              </p:ext>
            </p:extLst>
          </p:nvPr>
        </p:nvGraphicFramePr>
        <p:xfrm>
          <a:off x="15078413" y="112571"/>
          <a:ext cx="2136499" cy="302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7" imgW="5667198" imgH="8020037" progId="Acrobat.Document.DC">
                  <p:embed/>
                </p:oleObj>
              </mc:Choice>
              <mc:Fallback>
                <p:oleObj name="Acrobat Document" r:id="rId17" imgW="5667198" imgH="8020037" progId="Acrobat.Document.DC">
                  <p:embed/>
                  <p:pic>
                    <p:nvPicPr>
                      <p:cNvPr id="9" name="Objeto 8">
                        <a:hlinkClick r:id="" action="ppaction://ole?verb=0" highlightClick="1"/>
                        <a:extLst>
                          <a:ext uri="{FF2B5EF4-FFF2-40B4-BE49-F238E27FC236}">
                            <a16:creationId xmlns:a16="http://schemas.microsoft.com/office/drawing/2014/main" id="{1D850DFE-B307-3E84-1A1E-21EAA22AC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078413" y="112571"/>
                        <a:ext cx="2136499" cy="3023415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hlinkClick r:id="rId19"/>
            <a:extLst>
              <a:ext uri="{FF2B5EF4-FFF2-40B4-BE49-F238E27FC236}">
                <a16:creationId xmlns:a16="http://schemas.microsoft.com/office/drawing/2014/main" id="{4FA7460E-8280-832C-0522-D0069B89E8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802" y="2010654"/>
            <a:ext cx="2000591" cy="11253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41FF273-17E9-63FA-2261-663D3067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402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9978D458-E316-3BE4-7AD4-5DEA8A70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478" y="397"/>
            <a:ext cx="20104100" cy="11308556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5E7C3F9-6C4A-5AF9-F0E0-1E693C80CE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13851" y="1196975"/>
            <a:ext cx="10058399" cy="8915400"/>
          </a:xfrm>
        </p:spPr>
        <p:txBody>
          <a:bodyPr/>
          <a:lstStyle/>
          <a:p>
            <a:r>
              <a:rPr lang="es-ES" dirty="0"/>
              <a:t>BUKATZEKO</a:t>
            </a:r>
          </a:p>
          <a:p>
            <a:r>
              <a:rPr lang="es-ES" dirty="0"/>
              <a:t>Eta </a:t>
            </a:r>
            <a:r>
              <a:rPr lang="es-ES" dirty="0" err="1"/>
              <a:t>betiko</a:t>
            </a:r>
            <a:r>
              <a:rPr lang="es-ES" dirty="0"/>
              <a:t> </a:t>
            </a:r>
            <a:r>
              <a:rPr lang="es-ES" dirty="0" err="1"/>
              <a:t>gogoratzeko</a:t>
            </a:r>
            <a:endParaRPr lang="de-DE" dirty="0"/>
          </a:p>
          <a:p>
            <a:endParaRPr lang="de-DE" sz="4000" dirty="0"/>
          </a:p>
          <a:p>
            <a:r>
              <a:rPr lang="de-DE" sz="2800" i="1" dirty="0"/>
              <a:t>Turismo-kanpaina hura bezala</a:t>
            </a:r>
          </a:p>
          <a:p>
            <a:pPr algn="l">
              <a:spcAft>
                <a:spcPts val="600"/>
              </a:spcAft>
            </a:pPr>
            <a:r>
              <a:rPr lang="de-DE" sz="2800" i="1" dirty="0"/>
              <a:t>Hemen badira ahaztu behar ez diren</a:t>
            </a:r>
          </a:p>
          <a:p>
            <a:pPr algn="l">
              <a:spcAft>
                <a:spcPts val="600"/>
              </a:spcAft>
            </a:pPr>
            <a:r>
              <a:rPr lang="de-DE" sz="2800" i="1" dirty="0"/>
              <a:t>beste esaldi batzuk</a:t>
            </a:r>
          </a:p>
          <a:p>
            <a:endParaRPr lang="de-DE" sz="2800" i="1" dirty="0"/>
          </a:p>
          <a:p>
            <a:endParaRPr lang="es-ES" dirty="0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30BFF9D4-E099-8CD2-007F-EEB1D4D59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0446" y="5250289"/>
            <a:ext cx="2754629" cy="57274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CB1DBC-C5F0-9290-DA36-B91523C44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69" y="6795839"/>
            <a:ext cx="3347927" cy="4592289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47920DAD-6605-75EC-CB19-7D1FB85B0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05" y="1694235"/>
            <a:ext cx="6940594" cy="18928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41F7A4-32A7-BE8A-D8EC-CB2BDE552D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18" y="6920504"/>
            <a:ext cx="2754629" cy="38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9042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E36BC7-7351-49CB-438D-C4DD1B37E3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758131"/>
            <a:ext cx="18419271" cy="89154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 err="1"/>
              <a:t>Laneko</a:t>
            </a:r>
            <a:r>
              <a:rPr lang="es-ES" sz="3200" dirty="0"/>
              <a:t> </a:t>
            </a:r>
            <a:r>
              <a:rPr lang="es-ES" sz="3200" dirty="0" err="1"/>
              <a:t>Arriskuen</a:t>
            </a:r>
            <a:r>
              <a:rPr lang="es-ES" sz="3200" dirty="0"/>
              <a:t> </a:t>
            </a:r>
            <a:r>
              <a:rPr lang="es-ES" sz="3200" dirty="0" err="1"/>
              <a:t>Ebaluazioa</a:t>
            </a:r>
            <a:r>
              <a:rPr lang="es-ES" sz="3200" dirty="0"/>
              <a:t> Vs </a:t>
            </a:r>
            <a:r>
              <a:rPr lang="es-ES" sz="3200" dirty="0" err="1"/>
              <a:t>Instalazioen</a:t>
            </a:r>
            <a:r>
              <a:rPr lang="es-ES" sz="3200" dirty="0"/>
              <a:t> eta </a:t>
            </a:r>
            <a:r>
              <a:rPr lang="es-ES" sz="3200" dirty="0" err="1"/>
              <a:t>kokalekuen</a:t>
            </a:r>
            <a:r>
              <a:rPr lang="es-ES" sz="3200" dirty="0"/>
              <a:t> </a:t>
            </a:r>
            <a:r>
              <a:rPr lang="es-ES" sz="3200" dirty="0" err="1"/>
              <a:t>errolda</a:t>
            </a:r>
            <a:r>
              <a:rPr lang="es-ES" sz="3200" dirty="0"/>
              <a:t>.</a:t>
            </a:r>
          </a:p>
          <a:p>
            <a:pPr marL="5715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1" dirty="0" err="1"/>
              <a:t>Amiantoa</a:t>
            </a:r>
            <a:r>
              <a:rPr lang="es-ES" sz="3200" b="1" dirty="0"/>
              <a:t> </a:t>
            </a:r>
            <a:r>
              <a:rPr lang="es-ES" sz="3200" b="1" dirty="0" err="1"/>
              <a:t>nonahi</a:t>
            </a:r>
            <a:r>
              <a:rPr lang="es-ES" sz="3200" b="1" dirty="0"/>
              <a:t> </a:t>
            </a:r>
            <a:r>
              <a:rPr lang="es-ES" sz="3200" b="1" dirty="0" err="1"/>
              <a:t>dago</a:t>
            </a:r>
            <a:r>
              <a:rPr lang="es-ES" sz="3200" b="1" dirty="0"/>
              <a:t>.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i="1" dirty="0"/>
              <a:t>"</a:t>
            </a:r>
            <a:r>
              <a:rPr lang="es-ES" sz="2400" i="1" dirty="0" err="1"/>
              <a:t>Amiantoa</a:t>
            </a:r>
            <a:r>
              <a:rPr lang="es-ES" sz="2400" i="1" dirty="0"/>
              <a:t> </a:t>
            </a:r>
            <a:r>
              <a:rPr lang="es-ES" sz="2400" i="1" dirty="0" err="1"/>
              <a:t>duen</a:t>
            </a:r>
            <a:r>
              <a:rPr lang="es-ES" sz="2400" i="1" dirty="0"/>
              <a:t> material bat </a:t>
            </a:r>
            <a:r>
              <a:rPr lang="es-ES" sz="2400" i="1" dirty="0" err="1"/>
              <a:t>dagoen</a:t>
            </a:r>
            <a:r>
              <a:rPr lang="es-ES" sz="2400" i="1" dirty="0"/>
              <a:t> </a:t>
            </a:r>
            <a:r>
              <a:rPr lang="es-ES" sz="2400" i="1" dirty="0" err="1"/>
              <a:t>lekuan</a:t>
            </a:r>
            <a:r>
              <a:rPr lang="es-ES" sz="2400" i="1" dirty="0"/>
              <a:t>, </a:t>
            </a:r>
            <a:r>
              <a:rPr lang="es-ES" sz="2400" i="1" dirty="0" err="1"/>
              <a:t>gehiago</a:t>
            </a:r>
            <a:r>
              <a:rPr lang="es-ES" sz="2400" i="1" dirty="0"/>
              <a:t> </a:t>
            </a:r>
            <a:r>
              <a:rPr lang="es-ES" sz="2400" i="1" dirty="0" err="1"/>
              <a:t>dago</a:t>
            </a:r>
            <a:r>
              <a:rPr lang="es-ES" sz="2400" i="1" dirty="0"/>
              <a:t>".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i="1" dirty="0"/>
              <a:t>"Ez </a:t>
            </a:r>
            <a:r>
              <a:rPr lang="es-ES" sz="2400" i="1" dirty="0" err="1"/>
              <a:t>dago</a:t>
            </a:r>
            <a:r>
              <a:rPr lang="es-ES" sz="2400" i="1" dirty="0"/>
              <a:t> </a:t>
            </a:r>
            <a:r>
              <a:rPr lang="es-ES" sz="2400" i="1" dirty="0" err="1"/>
              <a:t>inoiz</a:t>
            </a:r>
            <a:r>
              <a:rPr lang="es-ES" sz="2400" i="1" dirty="0"/>
              <a:t>, </a:t>
            </a:r>
            <a:r>
              <a:rPr lang="es-ES" sz="2400" i="1" dirty="0" err="1"/>
              <a:t>baina</a:t>
            </a:r>
            <a:r>
              <a:rPr lang="es-ES" sz="2400" i="1" dirty="0"/>
              <a:t> </a:t>
            </a:r>
            <a:r>
              <a:rPr lang="es-ES" sz="2400" i="1" dirty="0" err="1"/>
              <a:t>beti</a:t>
            </a:r>
            <a:r>
              <a:rPr lang="es-ES" sz="2400" i="1" dirty="0"/>
              <a:t> </a:t>
            </a:r>
            <a:r>
              <a:rPr lang="es-ES" sz="2400" i="1" dirty="0" err="1"/>
              <a:t>agertzen</a:t>
            </a:r>
            <a:r>
              <a:rPr lang="es-ES" sz="2400" i="1" dirty="0"/>
              <a:t> da" </a:t>
            </a:r>
            <a:r>
              <a:rPr lang="es-ES" sz="2400" dirty="0"/>
              <a:t>(</a:t>
            </a:r>
            <a:r>
              <a:rPr lang="es-ES" sz="2400" dirty="0" err="1"/>
              <a:t>adibidez</a:t>
            </a:r>
            <a:r>
              <a:rPr lang="es-ES" sz="2400" dirty="0"/>
              <a:t>, </a:t>
            </a:r>
            <a:r>
              <a:rPr lang="es-ES" sz="2400" dirty="0" err="1"/>
              <a:t>eraispenak</a:t>
            </a:r>
            <a:r>
              <a:rPr lang="es-ES" sz="2400" dirty="0"/>
              <a:t>).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i="1" dirty="0"/>
              <a:t>"</a:t>
            </a:r>
            <a:r>
              <a:rPr lang="es-ES" sz="2400" i="1" dirty="0" err="1"/>
              <a:t>Ezagutzen</a:t>
            </a:r>
            <a:r>
              <a:rPr lang="es-ES" sz="2400" i="1" dirty="0"/>
              <a:t> </a:t>
            </a:r>
            <a:r>
              <a:rPr lang="es-ES" sz="2400" i="1" dirty="0" err="1"/>
              <a:t>ez</a:t>
            </a:r>
            <a:r>
              <a:rPr lang="es-ES" sz="2400" i="1" dirty="0"/>
              <a:t> </a:t>
            </a:r>
            <a:r>
              <a:rPr lang="es-ES" sz="2400" i="1" dirty="0" err="1"/>
              <a:t>duzuna</a:t>
            </a:r>
            <a:r>
              <a:rPr lang="es-ES" sz="2400" i="1" dirty="0"/>
              <a:t>, </a:t>
            </a:r>
            <a:r>
              <a:rPr lang="es-ES" sz="2400" i="1" dirty="0" err="1"/>
              <a:t>ez</a:t>
            </a:r>
            <a:r>
              <a:rPr lang="es-ES" sz="2400" i="1" dirty="0"/>
              <a:t> zara </a:t>
            </a:r>
            <a:r>
              <a:rPr lang="es-ES" sz="2400" i="1" dirty="0" err="1"/>
              <a:t>identifikatzeko</a:t>
            </a:r>
            <a:r>
              <a:rPr lang="es-ES" sz="2400" i="1" dirty="0"/>
              <a:t> </a:t>
            </a:r>
            <a:r>
              <a:rPr lang="es-ES" sz="2400" i="1" dirty="0" err="1"/>
              <a:t>gai</a:t>
            </a:r>
            <a:r>
              <a:rPr lang="es-ES" sz="2400" i="1" dirty="0"/>
              <a:t>".</a:t>
            </a:r>
          </a:p>
          <a:p>
            <a:pPr lvl="3" indent="0">
              <a:buNone/>
            </a:pPr>
            <a:r>
              <a:rPr lang="es-ES" sz="2400" dirty="0" err="1"/>
              <a:t>Baina</a:t>
            </a:r>
            <a:r>
              <a:rPr lang="es-ES" sz="2400" dirty="0"/>
              <a:t> </a:t>
            </a:r>
            <a:r>
              <a:rPr lang="es-ES" sz="2400" dirty="0" err="1"/>
              <a:t>amiantoa</a:t>
            </a:r>
            <a:r>
              <a:rPr lang="es-ES" sz="2400" dirty="0"/>
              <a:t> </a:t>
            </a:r>
            <a:r>
              <a:rPr lang="es-ES" sz="2400" dirty="0" err="1"/>
              <a:t>duten</a:t>
            </a:r>
            <a:r>
              <a:rPr lang="es-ES" sz="2400" dirty="0"/>
              <a:t> material </a:t>
            </a:r>
            <a:r>
              <a:rPr lang="es-ES" sz="2400" dirty="0" err="1"/>
              <a:t>guztiek</a:t>
            </a:r>
            <a:r>
              <a:rPr lang="es-ES" sz="2400" dirty="0"/>
              <a:t> </a:t>
            </a:r>
            <a:r>
              <a:rPr lang="es-ES" sz="2400" dirty="0" err="1"/>
              <a:t>ez</a:t>
            </a:r>
            <a:r>
              <a:rPr lang="es-ES" sz="2400" dirty="0"/>
              <a:t> </a:t>
            </a:r>
            <a:r>
              <a:rPr lang="es-ES" sz="2400" dirty="0" err="1"/>
              <a:t>dute</a:t>
            </a:r>
            <a:r>
              <a:rPr lang="es-ES" sz="2400" dirty="0"/>
              <a:t> </a:t>
            </a:r>
            <a:r>
              <a:rPr lang="es-ES" sz="2400" dirty="0" err="1"/>
              <a:t>arrisku</a:t>
            </a:r>
            <a:r>
              <a:rPr lang="es-ES" sz="2400" dirty="0"/>
              <a:t> </a:t>
            </a:r>
            <a:r>
              <a:rPr lang="es-ES" sz="2400" dirty="0" err="1"/>
              <a:t>maila</a:t>
            </a:r>
            <a:r>
              <a:rPr lang="es-ES" sz="2400" dirty="0"/>
              <a:t> </a:t>
            </a:r>
            <a:r>
              <a:rPr lang="es-ES" sz="2400" dirty="0" err="1"/>
              <a:t>bera</a:t>
            </a:r>
            <a:r>
              <a:rPr lang="es-ES" sz="24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 err="1"/>
              <a:t>Amiantoa</a:t>
            </a:r>
            <a:r>
              <a:rPr lang="es-ES" sz="3200" dirty="0"/>
              <a:t> </a:t>
            </a:r>
            <a:r>
              <a:rPr lang="es-ES" sz="3200" dirty="0" err="1"/>
              <a:t>identifikatzea</a:t>
            </a:r>
            <a:r>
              <a:rPr lang="es-ES" sz="3200" dirty="0"/>
              <a:t> </a:t>
            </a:r>
            <a:r>
              <a:rPr lang="es-ES" sz="3200" dirty="0" err="1"/>
              <a:t>ezinbestekoa</a:t>
            </a:r>
            <a:r>
              <a:rPr lang="es-ES" sz="3200" dirty="0"/>
              <a:t> da </a:t>
            </a:r>
            <a:r>
              <a:rPr lang="es-ES" sz="3200" dirty="0" err="1"/>
              <a:t>erabaki</a:t>
            </a:r>
            <a:r>
              <a:rPr lang="es-ES" sz="3200" dirty="0"/>
              <a:t> </a:t>
            </a:r>
            <a:r>
              <a:rPr lang="es-ES" sz="3200" dirty="0" err="1"/>
              <a:t>egokiak</a:t>
            </a:r>
            <a:r>
              <a:rPr lang="es-ES" sz="3200" dirty="0"/>
              <a:t> </a:t>
            </a:r>
            <a:r>
              <a:rPr lang="es-ES" sz="3200" dirty="0" err="1"/>
              <a:t>hartzeko</a:t>
            </a:r>
            <a:r>
              <a:rPr lang="es-ES" sz="3200" dirty="0"/>
              <a:t>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err="1"/>
              <a:t>Identifikazioa</a:t>
            </a:r>
            <a:r>
              <a:rPr lang="es-ES" sz="3200" dirty="0"/>
              <a:t> fase </a:t>
            </a:r>
            <a:r>
              <a:rPr lang="es-ES" sz="3200" i="1" dirty="0" err="1"/>
              <a:t>goiztiarrean</a:t>
            </a:r>
            <a:r>
              <a:rPr lang="es-ES" sz="3200" dirty="0"/>
              <a:t>: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dirty="0"/>
              <a:t>(</a:t>
            </a:r>
            <a:r>
              <a:rPr lang="es-ES" sz="2400" dirty="0" err="1"/>
              <a:t>Egingo</a:t>
            </a:r>
            <a:r>
              <a:rPr lang="es-ES" sz="2400" dirty="0"/>
              <a:t> den) Obra eta </a:t>
            </a:r>
            <a:r>
              <a:rPr lang="es-ES" sz="2400" dirty="0" err="1"/>
              <a:t>instalazioen</a:t>
            </a:r>
            <a:r>
              <a:rPr lang="es-ES" sz="2400" dirty="0"/>
              <a:t> </a:t>
            </a:r>
            <a:r>
              <a:rPr lang="es-ES" sz="2400" dirty="0" err="1"/>
              <a:t>mantentze-lanak</a:t>
            </a:r>
            <a:r>
              <a:rPr lang="es-ES" sz="2400" dirty="0"/>
              <a:t> </a:t>
            </a:r>
            <a:r>
              <a:rPr lang="es-ES" sz="2400" dirty="0" err="1"/>
              <a:t>bizkortzen</a:t>
            </a:r>
            <a:r>
              <a:rPr lang="es-ES" sz="2400" dirty="0"/>
              <a:t> </a:t>
            </a:r>
            <a:r>
              <a:rPr lang="es-ES" sz="2400" dirty="0" err="1"/>
              <a:t>ditu</a:t>
            </a:r>
            <a:r>
              <a:rPr lang="es-ES" sz="2400" dirty="0"/>
              <a:t>.</a:t>
            </a:r>
          </a:p>
          <a:p>
            <a:pPr lvl="3" indent="0" algn="r">
              <a:buNone/>
            </a:pPr>
            <a:r>
              <a:rPr lang="es-ES" sz="1600" i="1" dirty="0" err="1"/>
              <a:t>Bitartean</a:t>
            </a:r>
            <a:r>
              <a:rPr lang="es-ES" sz="1600" i="1" dirty="0"/>
              <a:t>, </a:t>
            </a:r>
            <a:r>
              <a:rPr lang="es-ES" sz="1600" i="1" dirty="0" err="1"/>
              <a:t>arriskua</a:t>
            </a:r>
            <a:r>
              <a:rPr lang="es-ES" sz="1600" i="1" dirty="0"/>
              <a:t> </a:t>
            </a:r>
            <a:r>
              <a:rPr lang="es-ES" sz="1600" i="1" dirty="0" err="1"/>
              <a:t>kudeatzen</a:t>
            </a:r>
            <a:r>
              <a:rPr lang="es-ES" sz="1600" i="1" dirty="0"/>
              <a:t> du, </a:t>
            </a:r>
            <a:r>
              <a:rPr lang="es-ES" sz="1600" i="1" dirty="0" err="1"/>
              <a:t>materiala</a:t>
            </a:r>
            <a:r>
              <a:rPr lang="es-ES" sz="1600" i="1" dirty="0"/>
              <a:t> </a:t>
            </a:r>
            <a:r>
              <a:rPr lang="es-ES" sz="1600" i="1" dirty="0" err="1"/>
              <a:t>seinaleztatzen</a:t>
            </a:r>
            <a:r>
              <a:rPr lang="es-ES" sz="1600" i="1" dirty="0"/>
              <a:t> du, </a:t>
            </a:r>
            <a:r>
              <a:rPr lang="es-ES" sz="1600" i="1" dirty="0" err="1"/>
              <a:t>arriskuari</a:t>
            </a:r>
            <a:r>
              <a:rPr lang="es-ES" sz="1600" i="1" dirty="0"/>
              <a:t> </a:t>
            </a:r>
            <a:r>
              <a:rPr lang="es-ES" sz="1600" i="1" dirty="0" err="1"/>
              <a:t>buruzko</a:t>
            </a:r>
            <a:r>
              <a:rPr lang="es-ES" sz="1600" i="1" dirty="0"/>
              <a:t> </a:t>
            </a:r>
            <a:r>
              <a:rPr lang="es-ES" sz="1600" i="1" dirty="0" err="1"/>
              <a:t>informazioa</a:t>
            </a:r>
            <a:r>
              <a:rPr lang="es-ES" sz="1600" i="1" dirty="0"/>
              <a:t> </a:t>
            </a:r>
            <a:r>
              <a:rPr lang="es-ES" sz="1600" i="1" dirty="0" err="1"/>
              <a:t>ematen</a:t>
            </a:r>
            <a:r>
              <a:rPr lang="es-ES" sz="1600" i="1" dirty="0"/>
              <a:t> du, </a:t>
            </a:r>
            <a:r>
              <a:rPr lang="es-ES" sz="1600" i="1" dirty="0" err="1"/>
              <a:t>etab</a:t>
            </a:r>
            <a:r>
              <a:rPr lang="es-ES" sz="1600" i="1" dirty="0"/>
              <a:t>.).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dirty="0" err="1"/>
              <a:t>Etorkizuneko</a:t>
            </a:r>
            <a:r>
              <a:rPr lang="es-ES" sz="2400" dirty="0"/>
              <a:t> </a:t>
            </a:r>
            <a:r>
              <a:rPr lang="es-ES" sz="2400" dirty="0" err="1"/>
              <a:t>osasun-arazoak</a:t>
            </a:r>
            <a:r>
              <a:rPr lang="es-ES" sz="2400" dirty="0"/>
              <a:t> </a:t>
            </a:r>
            <a:r>
              <a:rPr lang="es-ES" sz="2400" dirty="0" err="1"/>
              <a:t>saihesten</a:t>
            </a:r>
            <a:r>
              <a:rPr lang="es-ES" sz="2400" dirty="0"/>
              <a:t> </a:t>
            </a:r>
            <a:r>
              <a:rPr lang="es-ES" sz="2400" dirty="0" err="1"/>
              <a:t>ditu</a:t>
            </a:r>
            <a:r>
              <a:rPr lang="es-ES" sz="2400" dirty="0"/>
              <a:t>: </a:t>
            </a:r>
            <a:r>
              <a:rPr lang="es-ES" sz="2400" dirty="0" err="1"/>
              <a:t>norberarenak</a:t>
            </a:r>
            <a:r>
              <a:rPr lang="es-ES" sz="2400" dirty="0"/>
              <a:t> eta </a:t>
            </a:r>
            <a:r>
              <a:rPr lang="es-ES" sz="2400" dirty="0" err="1"/>
              <a:t>hirugarrenenak</a:t>
            </a:r>
            <a:r>
              <a:rPr lang="es-ES" sz="2400" dirty="0"/>
              <a:t>.</a:t>
            </a:r>
          </a:p>
          <a:p>
            <a:pPr lvl="3" indent="0" algn="r">
              <a:buNone/>
            </a:pPr>
            <a:r>
              <a:rPr lang="es-ES" sz="1600" i="1" dirty="0"/>
              <a:t>"</a:t>
            </a:r>
            <a:r>
              <a:rPr lang="es-ES" sz="1600" i="1" dirty="0" err="1"/>
              <a:t>Amiantoak</a:t>
            </a:r>
            <a:r>
              <a:rPr lang="es-ES" sz="1600" i="1" dirty="0"/>
              <a:t> </a:t>
            </a:r>
            <a:r>
              <a:rPr lang="es-ES" sz="1600" i="1" dirty="0" err="1"/>
              <a:t>hil</a:t>
            </a:r>
            <a:r>
              <a:rPr lang="es-ES" sz="1600" i="1" dirty="0"/>
              <a:t> </a:t>
            </a:r>
            <a:r>
              <a:rPr lang="es-ES" sz="1600" i="1" dirty="0" err="1"/>
              <a:t>egiten</a:t>
            </a:r>
            <a:r>
              <a:rPr lang="es-ES" sz="1600" i="1" dirty="0"/>
              <a:t> du, eta </a:t>
            </a:r>
            <a:r>
              <a:rPr lang="es-ES" sz="1600" i="1" dirty="0" err="1"/>
              <a:t>fibrozementuak</a:t>
            </a:r>
            <a:r>
              <a:rPr lang="es-ES" sz="1600" i="1" dirty="0"/>
              <a:t> ere bai"</a:t>
            </a:r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dirty="0" err="1"/>
              <a:t>Hondakinen</a:t>
            </a:r>
            <a:r>
              <a:rPr lang="es-ES" sz="2400" dirty="0"/>
              <a:t> </a:t>
            </a:r>
            <a:r>
              <a:rPr lang="es-ES" sz="2400" dirty="0" err="1"/>
              <a:t>kudeaketa</a:t>
            </a:r>
            <a:r>
              <a:rPr lang="es-ES" sz="2400" dirty="0"/>
              <a:t> </a:t>
            </a:r>
            <a:r>
              <a:rPr lang="es-ES" sz="2400" dirty="0" err="1"/>
              <a:t>egokia</a:t>
            </a:r>
            <a:r>
              <a:rPr lang="es-ES" sz="2400" dirty="0"/>
              <a:t> </a:t>
            </a:r>
            <a:r>
              <a:rPr lang="es-ES" sz="2400" dirty="0" err="1"/>
              <a:t>errazten</a:t>
            </a:r>
            <a:r>
              <a:rPr lang="es-ES" sz="2400" dirty="0"/>
              <a:t> du.</a:t>
            </a:r>
          </a:p>
          <a:p>
            <a:pPr lvl="3" indent="0" algn="r">
              <a:buNone/>
            </a:pPr>
            <a:r>
              <a:rPr lang="es-ES" sz="1600" i="1" dirty="0" err="1"/>
              <a:t>Helburua</a:t>
            </a:r>
            <a:r>
              <a:rPr lang="es-ES" sz="1600" i="1" dirty="0"/>
              <a:t>: </a:t>
            </a:r>
            <a:r>
              <a:rPr lang="es-ES" sz="1600" i="1" dirty="0" err="1"/>
              <a:t>ustekabeko</a:t>
            </a:r>
            <a:r>
              <a:rPr lang="es-ES" sz="1600" i="1" dirty="0"/>
              <a:t> eta </a:t>
            </a:r>
            <a:r>
              <a:rPr lang="es-ES" sz="1600" i="1" dirty="0" err="1"/>
              <a:t>oharkabean</a:t>
            </a:r>
            <a:r>
              <a:rPr lang="es-ES" sz="1600" i="1" dirty="0"/>
              <a:t> </a:t>
            </a:r>
            <a:r>
              <a:rPr lang="es-ES" sz="1600" i="1" dirty="0" err="1"/>
              <a:t>esposizioak</a:t>
            </a:r>
            <a:r>
              <a:rPr lang="es-ES" sz="1600" i="1" dirty="0"/>
              <a:t> </a:t>
            </a:r>
            <a:r>
              <a:rPr lang="es-ES" sz="1600" i="1" dirty="0" err="1"/>
              <a:t>saihestea</a:t>
            </a:r>
            <a:endParaRPr lang="es-ES" sz="1600" i="1" dirty="0"/>
          </a:p>
          <a:p>
            <a:pPr marL="1039500" lvl="3" indent="-571500">
              <a:buFont typeface="Wingdings" panose="05000000000000000000" pitchFamily="2" charset="2"/>
              <a:buChar char="§"/>
            </a:pPr>
            <a:r>
              <a:rPr lang="es-ES" sz="2400" dirty="0" err="1"/>
              <a:t>Beharrezkoa</a:t>
            </a:r>
            <a:r>
              <a:rPr lang="es-ES" sz="2400" dirty="0"/>
              <a:t> da </a:t>
            </a:r>
            <a:r>
              <a:rPr lang="es-ES" sz="2400" dirty="0" err="1"/>
              <a:t>lanbide</a:t>
            </a:r>
            <a:r>
              <a:rPr lang="es-ES" sz="2400" dirty="0"/>
              <a:t> </a:t>
            </a:r>
            <a:r>
              <a:rPr lang="es-ES" sz="2400" dirty="0" err="1"/>
              <a:t>askotan</a:t>
            </a:r>
            <a:r>
              <a:rPr lang="es-ES" sz="2400" dirty="0"/>
              <a:t>.</a:t>
            </a:r>
          </a:p>
          <a:p>
            <a:pPr lvl="3" indent="0" algn="r">
              <a:buNone/>
            </a:pPr>
            <a:r>
              <a:rPr lang="es-ES" sz="1600" i="1" dirty="0"/>
              <a:t>Eta </a:t>
            </a:r>
            <a:r>
              <a:rPr lang="es-ES" sz="1600" i="1" dirty="0" err="1"/>
              <a:t>horrela</a:t>
            </a:r>
            <a:r>
              <a:rPr lang="es-ES" sz="1600" i="1" dirty="0"/>
              <a:t> </a:t>
            </a:r>
            <a:r>
              <a:rPr lang="es-ES" sz="1600" i="1" dirty="0" err="1"/>
              <a:t>hobeto</a:t>
            </a:r>
            <a:r>
              <a:rPr lang="es-ES" sz="1600" i="1" dirty="0"/>
              <a:t> </a:t>
            </a:r>
            <a:r>
              <a:rPr lang="es-ES" sz="1600" i="1" dirty="0" err="1"/>
              <a:t>aurre</a:t>
            </a:r>
            <a:r>
              <a:rPr lang="es-ES" sz="1600" i="1" dirty="0"/>
              <a:t> </a:t>
            </a:r>
            <a:r>
              <a:rPr lang="es-ES" sz="1600" i="1" dirty="0" err="1"/>
              <a:t>egin</a:t>
            </a:r>
            <a:r>
              <a:rPr lang="es-ES" sz="1600" i="1" dirty="0"/>
              <a:t> </a:t>
            </a:r>
            <a:r>
              <a:rPr lang="es-ES" sz="1600" i="1" dirty="0" err="1"/>
              <a:t>dakioke</a:t>
            </a:r>
            <a:r>
              <a:rPr lang="es-ES" sz="1600" i="1" dirty="0"/>
              <a:t> </a:t>
            </a:r>
            <a:r>
              <a:rPr lang="es-ES" sz="1600" i="1" dirty="0" err="1"/>
              <a:t>lanari</a:t>
            </a:r>
            <a:r>
              <a:rPr lang="es-ES" sz="1600" i="1" dirty="0"/>
              <a:t>, </a:t>
            </a:r>
            <a:r>
              <a:rPr lang="es-ES" sz="1600" i="1" dirty="0" err="1"/>
              <a:t>oharkabean</a:t>
            </a:r>
            <a:r>
              <a:rPr lang="es-ES" sz="1600" i="1" dirty="0"/>
              <a:t> </a:t>
            </a:r>
            <a:r>
              <a:rPr lang="es-ES" sz="1600" i="1" dirty="0" err="1"/>
              <a:t>arriskurik</a:t>
            </a:r>
            <a:r>
              <a:rPr lang="es-ES" sz="1600" i="1" dirty="0"/>
              <a:t> gabe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Lanbide </a:t>
            </a:r>
            <a:r>
              <a:rPr lang="es-ES" sz="3200" dirty="0" err="1"/>
              <a:t>askotan</a:t>
            </a:r>
            <a:r>
              <a:rPr lang="es-ES" sz="3200" dirty="0"/>
              <a:t> </a:t>
            </a:r>
            <a:r>
              <a:rPr lang="es-ES" sz="3200" dirty="0" err="1"/>
              <a:t>amiantoa</a:t>
            </a:r>
            <a:r>
              <a:rPr lang="es-ES" sz="3200" dirty="0"/>
              <a:t> </a:t>
            </a:r>
            <a:r>
              <a:rPr lang="es-ES" sz="3200" dirty="0" err="1"/>
              <a:t>identifikatzeko</a:t>
            </a:r>
            <a:r>
              <a:rPr lang="es-ES" sz="3200" dirty="0"/>
              <a:t> /... </a:t>
            </a:r>
            <a:r>
              <a:rPr lang="es-ES" sz="3200" dirty="0" err="1"/>
              <a:t>prestakuntza</a:t>
            </a:r>
            <a:r>
              <a:rPr lang="es-ES" sz="3200" dirty="0"/>
              <a:t> </a:t>
            </a:r>
            <a:r>
              <a:rPr lang="es-ES" sz="3200" dirty="0" err="1"/>
              <a:t>beharrezkoa</a:t>
            </a:r>
            <a:r>
              <a:rPr lang="es-ES" sz="3200" dirty="0"/>
              <a:t> da: </a:t>
            </a:r>
            <a:r>
              <a:rPr lang="es-ES" sz="3200" dirty="0" err="1"/>
              <a:t>lanbide-gaikuntza</a:t>
            </a:r>
            <a:r>
              <a:rPr lang="es-ES" sz="3200" dirty="0"/>
              <a:t> </a:t>
            </a:r>
            <a:r>
              <a:rPr lang="es-ES" sz="3200" dirty="0" err="1"/>
              <a:t>ez</a:t>
            </a:r>
            <a:r>
              <a:rPr lang="es-ES" sz="3200" dirty="0"/>
              <a:t> da </a:t>
            </a:r>
            <a:r>
              <a:rPr lang="es-ES" sz="3200" dirty="0" err="1"/>
              <a:t>nahikoa</a:t>
            </a:r>
            <a:r>
              <a:rPr lang="es-ES" sz="3200" dirty="0"/>
              <a:t>.</a:t>
            </a:r>
          </a:p>
          <a:p>
            <a:endParaRPr lang="es-ES" sz="3200" dirty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CBA2BF8-A1A9-6738-6829-9E82E5CC8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4695B92C-78EF-5AD4-3AF7-613916D4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898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0" y="6425277"/>
            <a:ext cx="6940594" cy="1892890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88B9643-4583-3889-300F-41525DF7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/>
          <a:stretch/>
        </p:blipFill>
        <p:spPr>
          <a:xfrm>
            <a:off x="1460423" y="9326475"/>
            <a:ext cx="6069545" cy="1715896"/>
          </a:xfrm>
          <a:prstGeom prst="rect">
            <a:avLst/>
          </a:prstGeom>
        </p:spPr>
      </p:pic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09AB9B86-D998-227F-3E11-7299A3432545}"/>
              </a:ext>
            </a:extLst>
          </p:cNvPr>
          <p:cNvSpPr txBox="1">
            <a:spLocks/>
          </p:cNvSpPr>
          <p:nvPr/>
        </p:nvSpPr>
        <p:spPr>
          <a:xfrm>
            <a:off x="11168468" y="5609994"/>
            <a:ext cx="8382000" cy="3523456"/>
          </a:xfrm>
        </p:spPr>
        <p:txBody>
          <a:bodyPr/>
          <a:lstStyle>
            <a:defPPr>
              <a:defRPr kern="0"/>
            </a:defPPr>
          </a:lstStyle>
          <a:p>
            <a:r>
              <a:rPr lang="es-ES" sz="44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i-izaguirresuso@euskadi.eus</a:t>
            </a:r>
            <a:endParaRPr lang="es-ES" sz="4400" dirty="0">
              <a:solidFill>
                <a:schemeClr val="bg1"/>
              </a:solidFill>
            </a:endParaRPr>
          </a:p>
          <a:p>
            <a:endParaRPr lang="es-ES" sz="4400" dirty="0">
              <a:solidFill>
                <a:schemeClr val="bg1"/>
              </a:solidFill>
            </a:endParaRPr>
          </a:p>
          <a:p>
            <a:r>
              <a:rPr lang="es-ES" sz="4400" dirty="0">
                <a:solidFill>
                  <a:schemeClr val="bg1"/>
                </a:solidFill>
              </a:rPr>
              <a:t>OSALAN Gipuzkoa LZ</a:t>
            </a:r>
          </a:p>
          <a:p>
            <a:endParaRPr lang="es-ES" sz="4400" dirty="0">
              <a:solidFill>
                <a:schemeClr val="bg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ES" sz="4400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www.osalan.euskadi.eus</a:t>
            </a:r>
            <a:r>
              <a:rPr lang="es-ES" sz="4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B95F86-97E1-39E5-06EF-32B9BB6F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098" y="614115"/>
            <a:ext cx="8064896" cy="481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n 1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34DE5ED-E95E-F9C3-A892-29493B622D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5042" b="156"/>
          <a:stretch/>
        </p:blipFill>
        <p:spPr>
          <a:xfrm>
            <a:off x="13830540" y="9407066"/>
            <a:ext cx="1224000" cy="1350401"/>
          </a:xfrm>
          <a:prstGeom prst="rect">
            <a:avLst/>
          </a:prstGeom>
        </p:spPr>
      </p:pic>
      <p:pic>
        <p:nvPicPr>
          <p:cNvPr id="21" name="Imagen 2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AF924F2-7154-E03D-07F1-5D87ED1EC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3" r="49952" b="2210"/>
          <a:stretch/>
        </p:blipFill>
        <p:spPr>
          <a:xfrm>
            <a:off x="15763143" y="9457019"/>
            <a:ext cx="1368152" cy="1280036"/>
          </a:xfrm>
          <a:prstGeom prst="rect">
            <a:avLst/>
          </a:prstGeom>
        </p:spPr>
      </p:pic>
      <p:pic>
        <p:nvPicPr>
          <p:cNvPr id="22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4E0BF9F-F891-5BA2-461A-ACE0D1435E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9" t="4039" r="33156" b="703"/>
          <a:stretch/>
        </p:blipFill>
        <p:spPr>
          <a:xfrm>
            <a:off x="11603993" y="9432020"/>
            <a:ext cx="1426563" cy="12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2AF21AE-BBBB-5A81-D718-12ADE33E6DF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54" y="2270299"/>
            <a:ext cx="15721404" cy="818254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73D4A1-A042-ADD7-07A1-76F487A8A8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19271" cy="1026840"/>
          </a:xfrm>
        </p:spPr>
        <p:txBody>
          <a:bodyPr/>
          <a:lstStyle/>
          <a:p>
            <a:r>
              <a:rPr lang="es-ES" sz="4400" dirty="0" err="1"/>
              <a:t>EAEko</a:t>
            </a:r>
            <a:r>
              <a:rPr lang="es-ES" sz="4400" dirty="0"/>
              <a:t> </a:t>
            </a:r>
            <a:r>
              <a:rPr lang="es-ES" sz="4400" dirty="0" err="1"/>
              <a:t>udalerri</a:t>
            </a:r>
            <a:r>
              <a:rPr lang="es-ES" sz="4400" dirty="0"/>
              <a:t> </a:t>
            </a:r>
            <a:r>
              <a:rPr lang="es-ES" sz="4400" dirty="0" err="1"/>
              <a:t>bateko</a:t>
            </a:r>
            <a:r>
              <a:rPr lang="es-ES" sz="4400" dirty="0"/>
              <a:t> </a:t>
            </a:r>
            <a:r>
              <a:rPr lang="es-ES" sz="4400" dirty="0" err="1"/>
              <a:t>biztanleriaren</a:t>
            </a:r>
            <a:r>
              <a:rPr lang="es-ES" sz="4400" dirty="0"/>
              <a:t> BILAKAERA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5E53DA-9F4B-D172-1590-2C766CA328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FBCF2600-EE57-A4AF-4D3A-05E68FA9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41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3636C8-1333-513B-8DCC-3020DCA62F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8419271" cy="8915400"/>
          </a:xfrm>
        </p:spPr>
        <p:txBody>
          <a:bodyPr/>
          <a:lstStyle/>
          <a:p>
            <a:r>
              <a:rPr lang="es-ES" sz="4400" dirty="0"/>
              <a:t>4 </a:t>
            </a:r>
            <a:r>
              <a:rPr lang="es-ES" sz="4400" dirty="0" err="1"/>
              <a:t>urrats</a:t>
            </a:r>
            <a:r>
              <a:rPr lang="es-ES" sz="4400" dirty="0"/>
              <a:t> </a:t>
            </a:r>
            <a:r>
              <a:rPr lang="es-ES" sz="4400" dirty="0" err="1"/>
              <a:t>sendo</a:t>
            </a:r>
            <a:r>
              <a:rPr lang="es-ES" sz="4400" dirty="0"/>
              <a:t>:</a:t>
            </a:r>
          </a:p>
          <a:p>
            <a:r>
              <a:rPr lang="es-ES" dirty="0"/>
              <a:t>“ERABAKIAK HARTZEA”: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err="1"/>
              <a:t>Kentzea</a:t>
            </a:r>
            <a:r>
              <a:rPr lang="es-ES" dirty="0"/>
              <a:t> eta </a:t>
            </a:r>
            <a:r>
              <a:rPr lang="es-ES" dirty="0" err="1"/>
              <a:t>ezabatzea</a:t>
            </a:r>
            <a:r>
              <a:rPr lang="es-ES" dirty="0"/>
              <a:t>: </a:t>
            </a:r>
            <a:r>
              <a:rPr lang="es-ES" b="0" dirty="0"/>
              <a:t>RERA </a:t>
            </a:r>
            <a:r>
              <a:rPr lang="es-ES" b="0" dirty="0" err="1"/>
              <a:t>enpresa</a:t>
            </a:r>
            <a:r>
              <a:rPr lang="es-ES" b="0" dirty="0"/>
              <a:t> eta “</a:t>
            </a:r>
            <a:r>
              <a:rPr lang="es-ES" b="0" dirty="0" err="1"/>
              <a:t>lan</a:t>
            </a:r>
            <a:r>
              <a:rPr lang="es-ES" b="0" dirty="0"/>
              <a:t>-plana” </a:t>
            </a:r>
            <a:r>
              <a:rPr lang="es-ES" b="0" dirty="0" err="1"/>
              <a:t>onartua</a:t>
            </a:r>
            <a:r>
              <a:rPr lang="es-ES" b="0" dirty="0"/>
              <a:t> (396/2006 ED).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err="1"/>
              <a:t>Egonkortzea</a:t>
            </a:r>
            <a:r>
              <a:rPr lang="es-ES" dirty="0"/>
              <a:t> eta </a:t>
            </a:r>
            <a:r>
              <a:rPr lang="es-ES" dirty="0" err="1"/>
              <a:t>konfinatzea</a:t>
            </a:r>
            <a:r>
              <a:rPr lang="es-ES" dirty="0"/>
              <a:t>: </a:t>
            </a:r>
            <a:r>
              <a:rPr lang="es-ES" b="0" dirty="0" err="1"/>
              <a:t>aldez</a:t>
            </a:r>
            <a:r>
              <a:rPr lang="es-ES" b="0" dirty="0"/>
              <a:t> </a:t>
            </a:r>
            <a:r>
              <a:rPr lang="es-ES" b="0" dirty="0" err="1"/>
              <a:t>aurreko</a:t>
            </a:r>
            <a:r>
              <a:rPr lang="es-ES" b="0" dirty="0"/>
              <a:t> </a:t>
            </a:r>
            <a:r>
              <a:rPr lang="es-ES" b="0" dirty="0" err="1"/>
              <a:t>operazioak</a:t>
            </a:r>
            <a:r>
              <a:rPr lang="es-ES" b="0" dirty="0"/>
              <a:t> </a:t>
            </a:r>
            <a:r>
              <a:rPr lang="es-ES" b="0" dirty="0" err="1"/>
              <a:t>dauden</a:t>
            </a:r>
            <a:r>
              <a:rPr lang="es-ES" b="0" dirty="0"/>
              <a:t> </a:t>
            </a:r>
            <a:r>
              <a:rPr lang="es-ES" b="0" dirty="0" err="1"/>
              <a:t>edo</a:t>
            </a:r>
            <a:r>
              <a:rPr lang="es-ES" b="0" dirty="0"/>
              <a:t> </a:t>
            </a:r>
            <a:r>
              <a:rPr lang="es-ES" b="0" dirty="0" err="1"/>
              <a:t>ez</a:t>
            </a:r>
            <a:r>
              <a:rPr lang="es-ES" b="0" dirty="0"/>
              <a:t> </a:t>
            </a:r>
            <a:r>
              <a:rPr lang="es-ES" b="0" dirty="0" err="1"/>
              <a:t>kontuan</a:t>
            </a:r>
            <a:r>
              <a:rPr lang="es-ES" b="0" dirty="0"/>
              <a:t> </a:t>
            </a:r>
            <a:r>
              <a:rPr lang="es-ES" b="0" dirty="0" err="1"/>
              <a:t>hartuta</a:t>
            </a:r>
            <a:r>
              <a:rPr lang="es-ES" b="0" dirty="0"/>
              <a:t>:</a:t>
            </a:r>
          </a:p>
          <a:p>
            <a:pPr marL="1422900" lvl="4" indent="-342900">
              <a:buFont typeface="Wingdings" panose="05000000000000000000" pitchFamily="2" charset="2"/>
              <a:buChar char="§"/>
            </a:pPr>
            <a:r>
              <a:rPr lang="es-ES" sz="2800" dirty="0" err="1"/>
              <a:t>arnasteko</a:t>
            </a:r>
            <a:r>
              <a:rPr lang="es-ES" sz="2800" dirty="0"/>
              <a:t> </a:t>
            </a:r>
            <a:r>
              <a:rPr lang="es-ES" sz="2800" dirty="0" err="1"/>
              <a:t>arriskuko</a:t>
            </a:r>
            <a:r>
              <a:rPr lang="es-ES" sz="2800" dirty="0"/>
              <a:t> </a:t>
            </a:r>
            <a:r>
              <a:rPr lang="es-ES" sz="2800" dirty="0" err="1"/>
              <a:t>jarduera</a:t>
            </a:r>
            <a:r>
              <a:rPr lang="es-ES" sz="2800" dirty="0"/>
              <a:t> </a:t>
            </a:r>
            <a:r>
              <a:rPr lang="es-ES" sz="2800" dirty="0" err="1"/>
              <a:t>bada</a:t>
            </a:r>
            <a:r>
              <a:rPr lang="es-ES" sz="2800" dirty="0"/>
              <a:t>: RERA </a:t>
            </a:r>
            <a:r>
              <a:rPr lang="es-ES" sz="2800" dirty="0" err="1"/>
              <a:t>enpresa</a:t>
            </a:r>
            <a:r>
              <a:rPr lang="es-ES" sz="2800" dirty="0"/>
              <a:t> eta “</a:t>
            </a:r>
            <a:r>
              <a:rPr lang="es-ES" sz="2800" dirty="0" err="1"/>
              <a:t>lan</a:t>
            </a:r>
            <a:r>
              <a:rPr lang="es-ES" sz="2800" dirty="0"/>
              <a:t>-plana” </a:t>
            </a:r>
            <a:r>
              <a:rPr lang="es-ES" sz="2800" dirty="0" err="1"/>
              <a:t>onartua</a:t>
            </a:r>
            <a:r>
              <a:rPr lang="es-ES" sz="2800" dirty="0"/>
              <a:t> (396/2006 ED).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err="1"/>
              <a:t>Esku</a:t>
            </a:r>
            <a:r>
              <a:rPr lang="es-ES" dirty="0"/>
              <a:t> </a:t>
            </a:r>
            <a:r>
              <a:rPr lang="es-ES" dirty="0" err="1"/>
              <a:t>ez</a:t>
            </a:r>
            <a:r>
              <a:rPr lang="es-ES" dirty="0"/>
              <a:t> </a:t>
            </a:r>
            <a:r>
              <a:rPr lang="es-ES" dirty="0" err="1"/>
              <a:t>hartzea</a:t>
            </a:r>
            <a:r>
              <a:rPr lang="es-ES" dirty="0"/>
              <a:t>: </a:t>
            </a:r>
            <a:r>
              <a:rPr lang="es-ES" b="0" dirty="0" err="1"/>
              <a:t>INSSTeko</a:t>
            </a:r>
            <a:r>
              <a:rPr lang="es-ES" b="0" dirty="0"/>
              <a:t> </a:t>
            </a:r>
            <a:r>
              <a:rPr lang="es-ES" b="0" dirty="0" err="1"/>
              <a:t>amiantoari</a:t>
            </a:r>
            <a:r>
              <a:rPr lang="es-ES" b="0" dirty="0"/>
              <a:t> </a:t>
            </a:r>
            <a:r>
              <a:rPr lang="es-ES" b="0" dirty="0" err="1"/>
              <a:t>buruzkoa</a:t>
            </a:r>
            <a:r>
              <a:rPr lang="es-ES" b="0" dirty="0"/>
              <a:t> </a:t>
            </a:r>
            <a:r>
              <a:rPr lang="es-ES" b="0" dirty="0" err="1"/>
              <a:t>gidan</a:t>
            </a:r>
            <a:r>
              <a:rPr lang="es-ES" b="0" dirty="0"/>
              <a:t> </a:t>
            </a:r>
            <a:r>
              <a:rPr lang="es-ES" b="0" dirty="0" err="1"/>
              <a:t>adibideak</a:t>
            </a:r>
            <a:r>
              <a:rPr lang="es-ES" b="0" dirty="0"/>
              <a:t> </a:t>
            </a:r>
            <a:r>
              <a:rPr lang="es-ES" b="0" dirty="0" err="1"/>
              <a:t>ikusgai</a:t>
            </a:r>
            <a:r>
              <a:rPr lang="es-ES" b="0" dirty="0"/>
              <a:t> </a:t>
            </a:r>
            <a:r>
              <a:rPr lang="es-ES" sz="1800" b="0" dirty="0"/>
              <a:t>(1 eta 2 </a:t>
            </a:r>
            <a:r>
              <a:rPr lang="es-ES" sz="1800" b="0" dirty="0" err="1"/>
              <a:t>gehigarriak</a:t>
            </a:r>
            <a:r>
              <a:rPr lang="es-ES" sz="1800" b="0" dirty="0"/>
              <a:t>)</a:t>
            </a:r>
            <a:endParaRPr lang="es-ES" b="0" dirty="0"/>
          </a:p>
          <a:p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F9AFA4B-8BF7-687A-1F43-BC37EA7DF27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14281576"/>
              </p:ext>
            </p:extLst>
          </p:nvPr>
        </p:nvGraphicFramePr>
        <p:xfrm>
          <a:off x="7027714" y="110059"/>
          <a:ext cx="4740324" cy="297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10B0C6CB-2366-54EC-9600-F1065AD7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0" y="6950819"/>
            <a:ext cx="15267659" cy="3737285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83BDB7A-0429-77B8-CC35-B1BF0D840F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40948A-A01C-7CA1-946F-135EAEEBA8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666" y="6950819"/>
            <a:ext cx="3890793" cy="2012028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81929F2C-40E0-85B6-E4BB-6B76682C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43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130D5E9D-6FA9-4561-DF34-30B2497F4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60" y="3854475"/>
            <a:ext cx="7905400" cy="515631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15F47B-C1E1-9134-643A-15ED6C3EDD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2990379"/>
            <a:ext cx="8360871" cy="7312496"/>
          </a:xfrm>
        </p:spPr>
        <p:txBody>
          <a:bodyPr/>
          <a:lstStyle/>
          <a:p>
            <a:r>
              <a:rPr lang="es-ES" sz="4400" dirty="0"/>
              <a:t>NORTZUK </a:t>
            </a:r>
            <a:r>
              <a:rPr lang="es-ES" sz="4400" dirty="0" err="1"/>
              <a:t>gara</a:t>
            </a:r>
            <a:r>
              <a:rPr lang="es-ES" sz="4400" dirty="0"/>
              <a:t> …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 err="1"/>
              <a:t>Eusko</a:t>
            </a:r>
            <a:r>
              <a:rPr lang="es-ES" sz="3200" dirty="0"/>
              <a:t> </a:t>
            </a:r>
            <a:r>
              <a:rPr lang="es-ES" sz="3200" dirty="0" err="1"/>
              <a:t>Jaurlaritzaren</a:t>
            </a:r>
            <a:r>
              <a:rPr lang="es-ES" sz="3200" dirty="0"/>
              <a:t> </a:t>
            </a:r>
            <a:r>
              <a:rPr lang="es-ES" sz="3200" dirty="0" err="1"/>
              <a:t>erakunde</a:t>
            </a:r>
            <a:r>
              <a:rPr lang="es-ES" sz="3200" dirty="0"/>
              <a:t> </a:t>
            </a:r>
            <a:r>
              <a:rPr lang="es-ES" sz="3200" dirty="0" err="1"/>
              <a:t>autonomoa</a:t>
            </a:r>
            <a:r>
              <a:rPr lang="es-ES" sz="32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 err="1"/>
              <a:t>Laneko</a:t>
            </a:r>
            <a:r>
              <a:rPr lang="es-ES" sz="3200" dirty="0"/>
              <a:t> </a:t>
            </a:r>
            <a:r>
              <a:rPr lang="es-ES" sz="3200" dirty="0" err="1"/>
              <a:t>segurtasun</a:t>
            </a:r>
            <a:r>
              <a:rPr lang="es-ES" sz="3200" dirty="0"/>
              <a:t> eta </a:t>
            </a:r>
            <a:r>
              <a:rPr lang="es-ES" sz="3200" dirty="0" err="1"/>
              <a:t>osasunaren</a:t>
            </a:r>
            <a:r>
              <a:rPr lang="es-ES" sz="3200" dirty="0"/>
              <a:t> </a:t>
            </a:r>
            <a:r>
              <a:rPr lang="es-ES" sz="3200" dirty="0" err="1"/>
              <a:t>arloko</a:t>
            </a:r>
            <a:r>
              <a:rPr lang="es-ES" sz="3200" dirty="0"/>
              <a:t> </a:t>
            </a:r>
            <a:r>
              <a:rPr lang="es-ES" sz="3200" dirty="0" err="1"/>
              <a:t>organo</a:t>
            </a:r>
            <a:r>
              <a:rPr lang="es-ES" sz="3200" dirty="0"/>
              <a:t> </a:t>
            </a:r>
            <a:r>
              <a:rPr lang="es-ES" sz="3200" dirty="0" err="1"/>
              <a:t>aholkularia</a:t>
            </a:r>
            <a:r>
              <a:rPr lang="es-ES" sz="32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 err="1"/>
              <a:t>Kontseilu</a:t>
            </a:r>
            <a:r>
              <a:rPr lang="es-ES" sz="3200" dirty="0"/>
              <a:t> Nagusia.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 err="1"/>
              <a:t>Amiantoari</a:t>
            </a:r>
            <a:r>
              <a:rPr lang="es-ES" sz="3200" dirty="0"/>
              <a:t> </a:t>
            </a:r>
            <a:r>
              <a:rPr lang="es-ES" sz="3200" dirty="0" err="1"/>
              <a:t>dagokionez</a:t>
            </a:r>
            <a:r>
              <a:rPr lang="es-ES" sz="3200" dirty="0"/>
              <a:t>:</a:t>
            </a:r>
          </a:p>
          <a:p>
            <a:pPr marL="709200" lvl="2" indent="-457200">
              <a:buFont typeface="Wingdings" panose="05000000000000000000" pitchFamily="2" charset="2"/>
              <a:buChar char="§"/>
            </a:pPr>
            <a:r>
              <a:rPr lang="es-ES" sz="2800" dirty="0" err="1"/>
              <a:t>Osasun</a:t>
            </a:r>
            <a:r>
              <a:rPr lang="es-ES" sz="2800" dirty="0"/>
              <a:t> </a:t>
            </a:r>
            <a:r>
              <a:rPr lang="es-ES" sz="2800" dirty="0" err="1"/>
              <a:t>Agintaritza</a:t>
            </a:r>
            <a:r>
              <a:rPr lang="es-ES" sz="2800" dirty="0"/>
              <a:t> (</a:t>
            </a:r>
            <a:r>
              <a:rPr lang="es-ES" sz="2800" dirty="0" err="1"/>
              <a:t>lan-eremua</a:t>
            </a:r>
            <a:r>
              <a:rPr lang="es-ES" sz="2800" dirty="0"/>
              <a:t>).</a:t>
            </a:r>
          </a:p>
          <a:p>
            <a:pPr marL="709200" lvl="2" indent="-457200">
              <a:buFont typeface="Wingdings" panose="05000000000000000000" pitchFamily="2" charset="2"/>
              <a:buChar char="§"/>
            </a:pPr>
            <a:r>
              <a:rPr lang="es-ES" sz="2800" dirty="0"/>
              <a:t>"</a:t>
            </a:r>
            <a:r>
              <a:rPr lang="es-ES" sz="2800" dirty="0" err="1"/>
              <a:t>Laguntza</a:t>
            </a:r>
            <a:r>
              <a:rPr lang="es-ES" sz="2800" dirty="0"/>
              <a:t> </a:t>
            </a:r>
            <a:r>
              <a:rPr lang="es-ES" sz="2800" dirty="0" err="1"/>
              <a:t>teknikoa</a:t>
            </a:r>
            <a:r>
              <a:rPr lang="es-ES" sz="2800" dirty="0"/>
              <a:t>”.</a:t>
            </a:r>
          </a:p>
          <a:p>
            <a:endParaRPr lang="es-ES" sz="4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0056B6-5FB8-02A6-C873-08CC92B6E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24" y="761755"/>
            <a:ext cx="15139452" cy="2217881"/>
          </a:xfrm>
          <a:prstGeom prst="rect">
            <a:avLst/>
          </a:prstGeom>
        </p:spPr>
      </p:pic>
      <p:pic>
        <p:nvPicPr>
          <p:cNvPr id="13" name="Imagen 12">
            <a:hlinkClick r:id="rId4"/>
            <a:extLst>
              <a:ext uri="{FF2B5EF4-FFF2-40B4-BE49-F238E27FC236}">
                <a16:creationId xmlns:a16="http://schemas.microsoft.com/office/drawing/2014/main" id="{D53C9B33-53D0-B669-E327-110D499F9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22" y="8415747"/>
            <a:ext cx="5215644" cy="1785839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29CF7D5-09CB-09E0-3F44-DC44D6D376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28238" y="2990379"/>
            <a:ext cx="8344011" cy="7312496"/>
          </a:xfrm>
          <a:solidFill>
            <a:schemeClr val="bg1"/>
          </a:solidFill>
        </p:spPr>
        <p:txBody>
          <a:bodyPr/>
          <a:lstStyle/>
          <a:p>
            <a:r>
              <a:rPr lang="es-ES" sz="4400" dirty="0" err="1"/>
              <a:t>Nortzuk</a:t>
            </a:r>
            <a:r>
              <a:rPr lang="es-ES" sz="4400" dirty="0"/>
              <a:t> </a:t>
            </a:r>
            <a:r>
              <a:rPr lang="es-ES" sz="4400" u="sng" dirty="0"/>
              <a:t>EZ</a:t>
            </a:r>
            <a:r>
              <a:rPr lang="es-ES" sz="4400" dirty="0"/>
              <a:t> </a:t>
            </a:r>
            <a:r>
              <a:rPr lang="es-ES" sz="4400" dirty="0" err="1"/>
              <a:t>gara</a:t>
            </a:r>
            <a:r>
              <a:rPr lang="es-ES" sz="4400" dirty="0"/>
              <a:t> …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/>
              <a:t>Lan </a:t>
            </a:r>
            <a:r>
              <a:rPr lang="es-ES" sz="3200" dirty="0" err="1"/>
              <a:t>Agintaritza</a:t>
            </a:r>
            <a:r>
              <a:rPr lang="es-ES" sz="3200" dirty="0"/>
              <a:t>.</a:t>
            </a:r>
          </a:p>
          <a:p>
            <a:pPr marL="709200" lvl="2" indent="-457200">
              <a:buFont typeface="Wingdings" panose="05000000000000000000" pitchFamily="2" charset="2"/>
              <a:buChar char="§"/>
            </a:pPr>
            <a:r>
              <a:rPr lang="es-ES" sz="2800" dirty="0" err="1"/>
              <a:t>Eusko</a:t>
            </a:r>
            <a:r>
              <a:rPr lang="es-ES" sz="2800" dirty="0"/>
              <a:t> </a:t>
            </a:r>
            <a:r>
              <a:rPr lang="es-ES" sz="2800" dirty="0" err="1"/>
              <a:t>Jaurlaritzako</a:t>
            </a:r>
            <a:r>
              <a:rPr lang="es-ES" sz="2800" dirty="0"/>
              <a:t> Lan eta </a:t>
            </a:r>
            <a:r>
              <a:rPr lang="es-ES" sz="2800" dirty="0" err="1"/>
              <a:t>Gizarte</a:t>
            </a:r>
            <a:r>
              <a:rPr lang="es-ES" sz="2800" dirty="0"/>
              <a:t> </a:t>
            </a:r>
            <a:r>
              <a:rPr lang="es-ES" sz="2800" dirty="0" err="1"/>
              <a:t>Segurantza</a:t>
            </a:r>
            <a:r>
              <a:rPr lang="es-ES" sz="2800" dirty="0"/>
              <a:t> </a:t>
            </a:r>
            <a:r>
              <a:rPr lang="es-ES" sz="2800" dirty="0" err="1"/>
              <a:t>Zuzendaritza</a:t>
            </a:r>
            <a:r>
              <a:rPr lang="es-ES" sz="28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/>
              <a:t>Lan </a:t>
            </a:r>
            <a:r>
              <a:rPr lang="es-ES" sz="3200" dirty="0" err="1"/>
              <a:t>Ikuskaritza</a:t>
            </a:r>
            <a:r>
              <a:rPr lang="es-ES" sz="32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s-ES" sz="3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s-ES" sz="3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s-ES" sz="3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 err="1"/>
              <a:t>Ingurumen</a:t>
            </a:r>
            <a:r>
              <a:rPr lang="es-ES" sz="3200" dirty="0"/>
              <a:t> </a:t>
            </a:r>
            <a:r>
              <a:rPr lang="es-ES" sz="3200" dirty="0" err="1"/>
              <a:t>Agintaritza</a:t>
            </a:r>
            <a:r>
              <a:rPr lang="es-ES" sz="3200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s-ES" sz="3200" dirty="0"/>
              <a:t>OSAKIDETZA.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83FD906-2B05-5866-D828-5978F6429A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2478" y="6049564"/>
            <a:ext cx="6690264" cy="169334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580A1778-4392-2DB9-AA6E-465D479D698E}"/>
              </a:ext>
            </a:extLst>
          </p:cNvPr>
          <p:cNvSpPr/>
          <p:nvPr/>
        </p:nvSpPr>
        <p:spPr>
          <a:xfrm>
            <a:off x="9810741" y="2989831"/>
            <a:ext cx="482618" cy="7312495"/>
          </a:xfrm>
          <a:prstGeom prst="rect">
            <a:avLst/>
          </a:prstGeom>
          <a:pattFill prst="horzBrick">
            <a:fgClr>
              <a:schemeClr val="bg1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9C8F1F0E-003B-78FE-182A-ED01DD790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40" y="8491944"/>
            <a:ext cx="2504313" cy="1633444"/>
          </a:xfrm>
          <a:prstGeom prst="rect">
            <a:avLst/>
          </a:prstGeom>
        </p:spPr>
      </p:pic>
      <p:pic>
        <p:nvPicPr>
          <p:cNvPr id="36" name="Imagen 3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001A8E9-C486-296B-4619-A8B519412A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9" name="Imagen 8" descr="Dibujo animado de un personaje animado&#10;&#10;Descripción generada automáticamente con confianza media">
            <a:hlinkClick r:id="rId8"/>
            <a:extLst>
              <a:ext uri="{FF2B5EF4-FFF2-40B4-BE49-F238E27FC236}">
                <a16:creationId xmlns:a16="http://schemas.microsoft.com/office/drawing/2014/main" id="{9AE487E8-0A18-7944-BCE8-D610BC0BEE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48399" y="9098250"/>
            <a:ext cx="1229491" cy="2054275"/>
          </a:xfrm>
          <a:prstGeom prst="rect">
            <a:avLst/>
          </a:prstGeom>
        </p:spPr>
      </p:pic>
      <p:pic>
        <p:nvPicPr>
          <p:cNvPr id="5" name="Imagen 4" descr="Imagen que contiene texto, señal, dibujo&#10;&#10;Descripción generada automáticamente">
            <a:extLst>
              <a:ext uri="{FF2B5EF4-FFF2-40B4-BE49-F238E27FC236}">
                <a16:creationId xmlns:a16="http://schemas.microsoft.com/office/drawing/2014/main" id="{94FE6112-6E79-D98C-36BD-5A663307B5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1" y="216880"/>
            <a:ext cx="1025801" cy="1089750"/>
          </a:xfrm>
          <a:prstGeom prst="rect">
            <a:avLst/>
          </a:prstGeom>
        </p:spPr>
      </p:pic>
      <p:pic>
        <p:nvPicPr>
          <p:cNvPr id="6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0E994C1E-44F4-8D40-FAA1-DE6BE02FB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440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3FB4B-3134-6437-19FF-37F7D7F047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1719351" cy="8915400"/>
          </a:xfrm>
        </p:spPr>
        <p:txBody>
          <a:bodyPr/>
          <a:lstStyle/>
          <a:p>
            <a:r>
              <a:rPr lang="es-ES" sz="4400" dirty="0" err="1"/>
              <a:t>Gure</a:t>
            </a:r>
            <a:r>
              <a:rPr lang="es-ES" sz="4400" dirty="0"/>
              <a:t> </a:t>
            </a:r>
            <a:r>
              <a:rPr lang="es-ES" sz="4400" dirty="0" err="1"/>
              <a:t>ohiko</a:t>
            </a:r>
            <a:r>
              <a:rPr lang="es-ES" sz="4400" dirty="0"/>
              <a:t> </a:t>
            </a:r>
            <a:r>
              <a:rPr lang="es-ES" sz="4400" dirty="0" err="1"/>
              <a:t>jarduerari</a:t>
            </a:r>
            <a:r>
              <a:rPr lang="es-ES" sz="4400" dirty="0"/>
              <a:t> </a:t>
            </a:r>
            <a:r>
              <a:rPr lang="es-ES" sz="4400" dirty="0" err="1"/>
              <a:t>buruzko</a:t>
            </a:r>
            <a:r>
              <a:rPr lang="es-ES" sz="4400" dirty="0"/>
              <a:t> </a:t>
            </a:r>
            <a:r>
              <a:rPr lang="es-ES" sz="4400" dirty="0" err="1"/>
              <a:t>informazioa</a:t>
            </a:r>
            <a:endParaRPr lang="es-ES" sz="4400" dirty="0"/>
          </a:p>
          <a:p>
            <a:r>
              <a:rPr lang="es-ES" dirty="0"/>
              <a:t>Arlo </a:t>
            </a:r>
            <a:r>
              <a:rPr lang="es-ES" u="sng" dirty="0"/>
              <a:t>TEKNIKOAN</a:t>
            </a:r>
            <a:r>
              <a:rPr lang="es-ES" dirty="0"/>
              <a:t>: 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 err="1"/>
              <a:t>Amiantoa</a:t>
            </a:r>
            <a:r>
              <a:rPr lang="es-ES" sz="3600" dirty="0"/>
              <a:t> </a:t>
            </a:r>
            <a:r>
              <a:rPr lang="es-ES" sz="3600" dirty="0" err="1"/>
              <a:t>kentzeko</a:t>
            </a:r>
            <a:r>
              <a:rPr lang="es-ES" sz="3600" dirty="0"/>
              <a:t> "</a:t>
            </a:r>
            <a:r>
              <a:rPr lang="es-ES" sz="3600" dirty="0" err="1"/>
              <a:t>lan-planen</a:t>
            </a:r>
            <a:r>
              <a:rPr lang="es-ES" sz="3600" dirty="0"/>
              <a:t>" </a:t>
            </a:r>
            <a:r>
              <a:rPr lang="es-ES" sz="3600" dirty="0" err="1"/>
              <a:t>berri</a:t>
            </a:r>
            <a:r>
              <a:rPr lang="es-ES" sz="3600" dirty="0"/>
              <a:t> </a:t>
            </a:r>
            <a:r>
              <a:rPr lang="es-ES" sz="3600" dirty="0" err="1"/>
              <a:t>ematea</a:t>
            </a:r>
            <a:r>
              <a:rPr lang="es-ES" sz="3600" dirty="0"/>
              <a:t>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EAEn</a:t>
            </a:r>
            <a:r>
              <a:rPr lang="es-ES" sz="3200" dirty="0"/>
              <a:t>, 2023an: &gt; 750 plan </a:t>
            </a:r>
            <a:r>
              <a:rPr lang="es-ES" sz="3200" dirty="0" err="1"/>
              <a:t>espezifiko</a:t>
            </a:r>
            <a:r>
              <a:rPr lang="es-ES" sz="3200" dirty="0"/>
              <a:t>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Txostena</a:t>
            </a:r>
            <a:r>
              <a:rPr lang="es-ES" sz="3200" dirty="0"/>
              <a:t> </a:t>
            </a:r>
            <a:r>
              <a:rPr lang="es-ES" sz="3200" dirty="0" err="1"/>
              <a:t>egin</a:t>
            </a:r>
            <a:r>
              <a:rPr lang="es-ES" sz="3200" dirty="0"/>
              <a:t> </a:t>
            </a:r>
            <a:r>
              <a:rPr lang="es-ES" sz="3200" dirty="0" err="1"/>
              <a:t>aurreko</a:t>
            </a:r>
            <a:r>
              <a:rPr lang="es-ES" sz="3200" dirty="0"/>
              <a:t> </a:t>
            </a:r>
            <a:r>
              <a:rPr lang="es-ES" sz="3200" dirty="0" err="1"/>
              <a:t>bisitak</a:t>
            </a:r>
            <a:r>
              <a:rPr lang="es-ES" sz="3200" dirty="0"/>
              <a:t>, </a:t>
            </a:r>
            <a:r>
              <a:rPr lang="es-ES" sz="3200" dirty="0" err="1"/>
              <a:t>edo</a:t>
            </a:r>
            <a:r>
              <a:rPr lang="es-ES" sz="3200" dirty="0"/>
              <a:t> </a:t>
            </a:r>
            <a:r>
              <a:rPr lang="es-ES" sz="3200" dirty="0" err="1"/>
              <a:t>gauzatze-aldian</a:t>
            </a:r>
            <a:r>
              <a:rPr lang="es-ES" sz="3200" dirty="0"/>
              <a:t> </a:t>
            </a:r>
            <a:r>
              <a:rPr lang="es-ES" sz="3200" dirty="0" err="1"/>
              <a:t>egindakoak</a:t>
            </a:r>
            <a:r>
              <a:rPr lang="es-ES" sz="3200" dirty="0"/>
              <a:t>; </a:t>
            </a:r>
            <a:r>
              <a:rPr lang="es-ES" sz="3200" dirty="0" err="1"/>
              <a:t>kanpaina</a:t>
            </a:r>
            <a:r>
              <a:rPr lang="es-ES" sz="3200" dirty="0"/>
              <a:t> </a:t>
            </a:r>
            <a:r>
              <a:rPr lang="es-ES" sz="3200" dirty="0" err="1"/>
              <a:t>espezifikoen</a:t>
            </a:r>
            <a:r>
              <a:rPr lang="es-ES" sz="3200" dirty="0"/>
              <a:t> </a:t>
            </a:r>
            <a:r>
              <a:rPr lang="es-ES" sz="3200" dirty="0" err="1"/>
              <a:t>edo</a:t>
            </a:r>
            <a:r>
              <a:rPr lang="es-ES" sz="3200" dirty="0"/>
              <a:t> </a:t>
            </a:r>
            <a:r>
              <a:rPr lang="es-ES" sz="3200" dirty="0" err="1"/>
              <a:t>bestelako</a:t>
            </a:r>
            <a:r>
              <a:rPr lang="es-ES" sz="3200" dirty="0"/>
              <a:t> </a:t>
            </a:r>
            <a:r>
              <a:rPr lang="es-ES" sz="3200" dirty="0" err="1"/>
              <a:t>zirkunstantzien</a:t>
            </a:r>
            <a:r>
              <a:rPr lang="es-ES" sz="3200" dirty="0"/>
              <a:t> </a:t>
            </a:r>
            <a:r>
              <a:rPr lang="es-ES" sz="3200" dirty="0" err="1"/>
              <a:t>arabera</a:t>
            </a:r>
            <a:r>
              <a:rPr lang="es-ES" sz="3200" dirty="0"/>
              <a:t>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 err="1"/>
              <a:t>Gaixotasun</a:t>
            </a:r>
            <a:r>
              <a:rPr lang="es-ES" b="0" dirty="0"/>
              <a:t> </a:t>
            </a:r>
            <a:r>
              <a:rPr lang="es-ES" b="0" dirty="0" err="1"/>
              <a:t>profesionalak</a:t>
            </a:r>
            <a:r>
              <a:rPr lang="es-ES" b="0" dirty="0"/>
              <a:t> </a:t>
            </a:r>
            <a:r>
              <a:rPr lang="es-ES" b="0" dirty="0" err="1"/>
              <a:t>ikertzea</a:t>
            </a:r>
            <a:r>
              <a:rPr lang="es-ES" b="0" dirty="0"/>
              <a:t>.</a:t>
            </a:r>
          </a:p>
          <a:p>
            <a:pPr marL="571500" indent="-5715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AENOR-</a:t>
            </a:r>
            <a:r>
              <a:rPr lang="es-ES" b="0" dirty="0" err="1"/>
              <a:t>reko</a:t>
            </a:r>
            <a:r>
              <a:rPr lang="es-ES" b="0" dirty="0"/>
              <a:t> (</a:t>
            </a:r>
            <a:r>
              <a:rPr lang="es-ES" b="0" dirty="0" err="1"/>
              <a:t>besteak</a:t>
            </a:r>
            <a:r>
              <a:rPr lang="es-ES" b="0" dirty="0"/>
              <a:t> </a:t>
            </a:r>
            <a:r>
              <a:rPr lang="es-ES" b="0" dirty="0" err="1"/>
              <a:t>beste</a:t>
            </a:r>
            <a:r>
              <a:rPr lang="es-ES" b="0" dirty="0"/>
              <a:t>) </a:t>
            </a:r>
            <a:r>
              <a:rPr lang="es-ES" b="0" dirty="0" err="1"/>
              <a:t>taldeetan</a:t>
            </a:r>
            <a:r>
              <a:rPr lang="es-ES" b="0" dirty="0"/>
              <a:t> parte </a:t>
            </a:r>
            <a:r>
              <a:rPr lang="es-ES" b="0" dirty="0" err="1"/>
              <a:t>hartu</a:t>
            </a:r>
            <a:r>
              <a:rPr lang="es-ES" b="0" dirty="0"/>
              <a:t>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 err="1"/>
              <a:t>Kongresuak</a:t>
            </a:r>
            <a:r>
              <a:rPr lang="es-ES" b="0" dirty="0"/>
              <a:t>, </a:t>
            </a:r>
            <a:r>
              <a:rPr lang="es-ES" b="0" dirty="0" err="1"/>
              <a:t>ikastaroak</a:t>
            </a:r>
            <a:r>
              <a:rPr lang="es-ES" b="0" dirty="0"/>
              <a:t>, </a:t>
            </a:r>
            <a:r>
              <a:rPr lang="es-ES" b="0" dirty="0" err="1"/>
              <a:t>hitzaldiak</a:t>
            </a:r>
            <a:r>
              <a:rPr lang="es-ES" b="0" dirty="0"/>
              <a:t>, </a:t>
            </a:r>
            <a:r>
              <a:rPr lang="es-ES" b="0" dirty="0" err="1"/>
              <a:t>posterrak</a:t>
            </a:r>
            <a:r>
              <a:rPr lang="es-ES" b="0" dirty="0"/>
              <a:t>, eta </a:t>
            </a:r>
            <a:r>
              <a:rPr lang="es-ES" b="0" dirty="0" err="1"/>
              <a:t>abar</a:t>
            </a:r>
            <a:r>
              <a:rPr lang="es-ES" b="0" dirty="0"/>
              <a:t>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617E7B-0331-4205-3B78-3D40335D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597AA9-8667-E907-1DD1-3C1BDB0D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936" y="2246313"/>
            <a:ext cx="8084181" cy="71628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EA7724-84D9-025A-99B4-0E92A70905BA}"/>
              </a:ext>
            </a:extLst>
          </p:cNvPr>
          <p:cNvSpPr txBox="1"/>
          <p:nvPr/>
        </p:nvSpPr>
        <p:spPr>
          <a:xfrm>
            <a:off x="809576" y="9737209"/>
            <a:ext cx="17501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Dokumentazioa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gure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web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orrian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aurkitu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dezakezu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: www.osalan.euskadi.eus     Eta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kudeaketa-planak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urteetan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egin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diren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beste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jarduera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batzuk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jasotzen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B77C9FB-4EBD-C15A-0744-B610062F1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491">
            <a:off x="18669672" y="7597330"/>
            <a:ext cx="1205155" cy="189251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1CFF90B-0AD2-C094-9CD5-C6ED68D69CDD}"/>
              </a:ext>
            </a:extLst>
          </p:cNvPr>
          <p:cNvSpPr txBox="1"/>
          <p:nvPr/>
        </p:nvSpPr>
        <p:spPr>
          <a:xfrm>
            <a:off x="12140282" y="2414315"/>
            <a:ext cx="5040560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Amianto-</a:t>
            </a:r>
            <a:r>
              <a:rPr lang="es-ES" dirty="0" err="1">
                <a:solidFill>
                  <a:schemeClr val="bg1"/>
                </a:solidFill>
              </a:rPr>
              <a:t>zementuzko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materialak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xafla</a:t>
            </a:r>
            <a:r>
              <a:rPr lang="es-ES" dirty="0">
                <a:solidFill>
                  <a:schemeClr val="bg1"/>
                </a:solidFill>
              </a:rPr>
              <a:t> (mota </a:t>
            </a:r>
            <a:r>
              <a:rPr lang="es-ES" dirty="0" err="1">
                <a:solidFill>
                  <a:schemeClr val="bg1"/>
                </a:solidFill>
              </a:rPr>
              <a:t>ezberdinekoak</a:t>
            </a:r>
            <a:r>
              <a:rPr lang="es-ES" dirty="0">
                <a:solidFill>
                  <a:schemeClr val="bg1"/>
                </a:solidFill>
              </a:rPr>
              <a:t>), </a:t>
            </a:r>
            <a:r>
              <a:rPr lang="es-ES" dirty="0" err="1">
                <a:solidFill>
                  <a:schemeClr val="bg1"/>
                </a:solidFill>
              </a:rPr>
              <a:t>tximiniak</a:t>
            </a:r>
            <a:r>
              <a:rPr lang="es-ES" dirty="0">
                <a:solidFill>
                  <a:schemeClr val="bg1"/>
                </a:solidFill>
              </a:rPr>
              <a:t>, eta </a:t>
            </a:r>
            <a:r>
              <a:rPr lang="es-ES" dirty="0" err="1">
                <a:solidFill>
                  <a:schemeClr val="bg1"/>
                </a:solidFill>
              </a:rPr>
              <a:t>abar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1604180-B8B3-FB0B-5BC7-BE827C273A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255519"/>
              </p:ext>
            </p:extLst>
          </p:nvPr>
        </p:nvGraphicFramePr>
        <p:xfrm>
          <a:off x="17430386" y="7910686"/>
          <a:ext cx="1059671" cy="1498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2707311" imgH="32108646" progId="Acrobat.Document.DC">
                  <p:embed/>
                </p:oleObj>
              </mc:Choice>
              <mc:Fallback>
                <p:oleObj name="Acrobat Document" r:id="rId5" imgW="22707311" imgH="32108646" progId="Acrobat.Document.DC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D1604180-B8B3-FB0B-5BC7-BE827C273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30386" y="7910686"/>
                        <a:ext cx="1059671" cy="1498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E98D8714-13A4-223D-1A84-5D106FDE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38051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0775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3FB4B-3134-6437-19FF-37F7D7F047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4383647" cy="8915400"/>
          </a:xfrm>
        </p:spPr>
        <p:txBody>
          <a:bodyPr/>
          <a:lstStyle/>
          <a:p>
            <a:r>
              <a:rPr lang="es-ES" sz="4400" dirty="0" err="1"/>
              <a:t>Gure</a:t>
            </a:r>
            <a:r>
              <a:rPr lang="es-ES" sz="4400" dirty="0"/>
              <a:t> </a:t>
            </a:r>
            <a:r>
              <a:rPr lang="es-ES" sz="4400" dirty="0" err="1"/>
              <a:t>ohiko</a:t>
            </a:r>
            <a:r>
              <a:rPr lang="es-ES" sz="4400" dirty="0"/>
              <a:t> </a:t>
            </a:r>
            <a:r>
              <a:rPr lang="es-ES" sz="4400" dirty="0" err="1"/>
              <a:t>jarduerari</a:t>
            </a:r>
            <a:r>
              <a:rPr lang="es-ES" sz="4400" dirty="0"/>
              <a:t> </a:t>
            </a:r>
            <a:r>
              <a:rPr lang="es-ES" sz="4400" dirty="0" err="1"/>
              <a:t>buruzko</a:t>
            </a:r>
            <a:r>
              <a:rPr lang="es-ES" sz="4400" dirty="0"/>
              <a:t> </a:t>
            </a:r>
            <a:r>
              <a:rPr lang="es-ES" sz="4400" dirty="0" err="1"/>
              <a:t>informazioa</a:t>
            </a:r>
            <a:endParaRPr lang="es-ES" sz="4400" dirty="0"/>
          </a:p>
          <a:p>
            <a:r>
              <a:rPr lang="es-ES" dirty="0"/>
              <a:t>Arlo </a:t>
            </a:r>
            <a:r>
              <a:rPr lang="es-ES" u="sng" dirty="0"/>
              <a:t>TEKNIKOAN</a:t>
            </a:r>
            <a:r>
              <a:rPr lang="es-ES" dirty="0"/>
              <a:t>: 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/>
              <a:t>OSALAN – EUDEL – IVAP/HAEE: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OSALANeko</a:t>
            </a:r>
            <a:r>
              <a:rPr lang="es-ES" sz="3200" dirty="0"/>
              <a:t> </a:t>
            </a:r>
            <a:r>
              <a:rPr lang="es-ES" sz="3200" dirty="0" err="1"/>
              <a:t>kudeaketa</a:t>
            </a:r>
            <a:r>
              <a:rPr lang="es-ES" sz="3200" dirty="0"/>
              <a:t>-plana.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/>
              <a:t>EUDEL: </a:t>
            </a:r>
            <a:r>
              <a:rPr lang="es-ES" sz="3200" dirty="0" err="1"/>
              <a:t>Euskal</a:t>
            </a:r>
            <a:r>
              <a:rPr lang="es-ES" sz="3200" dirty="0"/>
              <a:t> </a:t>
            </a:r>
            <a:r>
              <a:rPr lang="es-ES" sz="3200" dirty="0" err="1"/>
              <a:t>UDalen</a:t>
            </a:r>
            <a:r>
              <a:rPr lang="es-ES" sz="3200" dirty="0"/>
              <a:t> </a:t>
            </a:r>
            <a:r>
              <a:rPr lang="es-ES" sz="3200" dirty="0" err="1"/>
              <a:t>ELkartea</a:t>
            </a:r>
            <a:r>
              <a:rPr lang="es-ES" sz="3200" dirty="0"/>
              <a:t>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/>
              <a:t>IVAP / HAEE: </a:t>
            </a:r>
            <a:r>
              <a:rPr lang="es-ES" sz="3200" dirty="0" err="1"/>
              <a:t>Herri</a:t>
            </a:r>
            <a:r>
              <a:rPr lang="es-ES" sz="3200" dirty="0"/>
              <a:t> </a:t>
            </a:r>
            <a:r>
              <a:rPr lang="es-ES" sz="3200" dirty="0" err="1"/>
              <a:t>Arduralaritzaren</a:t>
            </a:r>
            <a:r>
              <a:rPr lang="es-ES" sz="3200" dirty="0"/>
              <a:t> </a:t>
            </a:r>
            <a:r>
              <a:rPr lang="es-ES" sz="3200" dirty="0" err="1"/>
              <a:t>Euskal</a:t>
            </a:r>
            <a:endParaRPr lang="es-ES" sz="3200" dirty="0"/>
          </a:p>
          <a:p>
            <a:pPr marL="781050" lvl="2" indent="0">
              <a:spcAft>
                <a:spcPts val="600"/>
              </a:spcAft>
              <a:buNone/>
            </a:pPr>
            <a:r>
              <a:rPr lang="es-ES" sz="3200" dirty="0" err="1"/>
              <a:t>Erakundea</a:t>
            </a:r>
            <a:r>
              <a:rPr lang="es-ES" sz="3200" dirty="0"/>
              <a:t>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ES" sz="3200" dirty="0"/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Amiantoaren</a:t>
            </a:r>
            <a:r>
              <a:rPr lang="es-ES" sz="3200" dirty="0"/>
              <a:t> </a:t>
            </a:r>
            <a:r>
              <a:rPr lang="es-ES" sz="3200" dirty="0" err="1"/>
              <a:t>kudeaketari</a:t>
            </a:r>
            <a:r>
              <a:rPr lang="es-ES" sz="3200" dirty="0"/>
              <a:t> </a:t>
            </a:r>
            <a:r>
              <a:rPr lang="es-ES" sz="3200" dirty="0" err="1"/>
              <a:t>buruzko</a:t>
            </a:r>
            <a:r>
              <a:rPr lang="es-ES" sz="3200" dirty="0"/>
              <a:t> </a:t>
            </a:r>
            <a:r>
              <a:rPr lang="es-ES" sz="3200" dirty="0" err="1"/>
              <a:t>prestakuntza</a:t>
            </a:r>
            <a:r>
              <a:rPr lang="es-ES" sz="3200" dirty="0"/>
              <a:t> eta </a:t>
            </a:r>
            <a:r>
              <a:rPr lang="es-ES" sz="3200" dirty="0" err="1"/>
              <a:t>udal-inbentarioak</a:t>
            </a:r>
            <a:r>
              <a:rPr lang="es-ES" sz="3200" dirty="0"/>
              <a:t>, </a:t>
            </a:r>
            <a:r>
              <a:rPr lang="es-ES" sz="3200" dirty="0" err="1"/>
              <a:t>udal-langileentzat</a:t>
            </a:r>
            <a:r>
              <a:rPr lang="es-ES" sz="3200" dirty="0"/>
              <a:t>.</a:t>
            </a:r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ES" sz="3200" dirty="0"/>
          </a:p>
          <a:p>
            <a:pPr marL="1352550" lvl="2" indent="-5715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Helburua</a:t>
            </a:r>
            <a:r>
              <a:rPr lang="es-ES" sz="3200" dirty="0"/>
              <a:t>: “</a:t>
            </a:r>
            <a:r>
              <a:rPr lang="es-ES" sz="3200" dirty="0" err="1"/>
              <a:t>identifikatzeko</a:t>
            </a:r>
            <a:r>
              <a:rPr lang="es-ES" sz="3200" dirty="0"/>
              <a:t> </a:t>
            </a:r>
            <a:r>
              <a:rPr lang="es-ES" sz="3200" dirty="0" err="1"/>
              <a:t>erraza</a:t>
            </a:r>
            <a:r>
              <a:rPr lang="es-ES" sz="3200" dirty="0"/>
              <a:t> </a:t>
            </a:r>
            <a:r>
              <a:rPr lang="es-ES" sz="3200" dirty="0" err="1"/>
              <a:t>dena</a:t>
            </a:r>
            <a:r>
              <a:rPr lang="es-ES" sz="3200" dirty="0"/>
              <a:t> </a:t>
            </a:r>
            <a:r>
              <a:rPr lang="es-ES" sz="3200" dirty="0" err="1"/>
              <a:t>behar</a:t>
            </a:r>
            <a:r>
              <a:rPr lang="es-ES" sz="3200" dirty="0"/>
              <a:t> </a:t>
            </a:r>
            <a:r>
              <a:rPr lang="es-ES" sz="3200" dirty="0" err="1"/>
              <a:t>bezala</a:t>
            </a:r>
            <a:r>
              <a:rPr lang="es-ES" sz="3200" dirty="0"/>
              <a:t> </a:t>
            </a:r>
            <a:r>
              <a:rPr lang="es-ES" sz="3200" dirty="0" err="1"/>
              <a:t>izapidetzea</a:t>
            </a:r>
            <a:r>
              <a:rPr lang="es-ES" sz="3200" dirty="0"/>
              <a:t> / </a:t>
            </a:r>
            <a:r>
              <a:rPr lang="es-ES" sz="3200" dirty="0" err="1"/>
              <a:t>erretiratzea</a:t>
            </a:r>
            <a:r>
              <a:rPr lang="es-ES" sz="3200" dirty="0"/>
              <a:t>”.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617E7B-0331-4205-3B78-3D40335D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EA7724-84D9-025A-99B4-0E92A70905BA}"/>
              </a:ext>
            </a:extLst>
          </p:cNvPr>
          <p:cNvSpPr txBox="1"/>
          <p:nvPr/>
        </p:nvSpPr>
        <p:spPr>
          <a:xfrm>
            <a:off x="809576" y="9737209"/>
            <a:ext cx="17501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Dokumentazioa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gure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web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orrian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aurkitu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dezakezu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: www.osalan.euskadi.eus     Eta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kudeaketa-planak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urteetan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egin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diren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beste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jarduera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batzuk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jasotzen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pic>
        <p:nvPicPr>
          <p:cNvPr id="2" name="Marcador de contenido 7">
            <a:hlinkClick r:id="rId3" highlightClick="1"/>
            <a:extLst>
              <a:ext uri="{FF2B5EF4-FFF2-40B4-BE49-F238E27FC236}">
                <a16:creationId xmlns:a16="http://schemas.microsoft.com/office/drawing/2014/main" id="{8B7111C6-AB1E-93A9-19C9-2F500CA05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698" y="2533361"/>
            <a:ext cx="3888432" cy="6276910"/>
          </a:xfrm>
          <a:prstGeom prst="rect">
            <a:avLst/>
          </a:prstGeom>
        </p:spPr>
      </p:pic>
      <p:pic>
        <p:nvPicPr>
          <p:cNvPr id="7" name="Imagen 6" descr="Tabla, Escala de tiempo&#10;&#10;Descripción generada automáticamente">
            <a:extLst>
              <a:ext uri="{FF2B5EF4-FFF2-40B4-BE49-F238E27FC236}">
                <a16:creationId xmlns:a16="http://schemas.microsoft.com/office/drawing/2014/main" id="{0A13F1BB-8529-DE50-32F1-7F4883268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62" y="2533361"/>
            <a:ext cx="4415752" cy="33118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992E01A-5072-F884-AEE5-4964B4B17E6D}"/>
              </a:ext>
            </a:extLst>
          </p:cNvPr>
          <p:cNvSpPr/>
          <p:nvPr/>
        </p:nvSpPr>
        <p:spPr>
          <a:xfrm rot="18762193">
            <a:off x="12691561" y="4085133"/>
            <a:ext cx="2376264" cy="432048"/>
          </a:xfrm>
          <a:prstGeom prst="rect">
            <a:avLst/>
          </a:prstGeom>
          <a:solidFill>
            <a:srgbClr val="4F81BD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/>
                </a:solidFill>
              </a:rPr>
              <a:t>Hau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ez</a:t>
            </a:r>
            <a:r>
              <a:rPr lang="es-ES" dirty="0">
                <a:solidFill>
                  <a:schemeClr val="tx1"/>
                </a:solidFill>
              </a:rPr>
              <a:t> da </a:t>
            </a:r>
            <a:r>
              <a:rPr lang="es-ES" dirty="0" err="1">
                <a:solidFill>
                  <a:schemeClr val="tx1"/>
                </a:solidFill>
              </a:rPr>
              <a:t>aurtengoa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3F4D158-0AA8-D485-BBC0-7A5B0FAF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74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3FB4B-3134-6437-19FF-37F7D7F047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2007383" cy="8915400"/>
          </a:xfrm>
        </p:spPr>
        <p:txBody>
          <a:bodyPr/>
          <a:lstStyle/>
          <a:p>
            <a:r>
              <a:rPr lang="es-ES" sz="4400" dirty="0" err="1"/>
              <a:t>Gure</a:t>
            </a:r>
            <a:r>
              <a:rPr lang="es-ES" sz="4400" dirty="0"/>
              <a:t> </a:t>
            </a:r>
            <a:r>
              <a:rPr lang="es-ES" sz="4400" dirty="0" err="1"/>
              <a:t>ohiko</a:t>
            </a:r>
            <a:r>
              <a:rPr lang="es-ES" sz="4400" dirty="0"/>
              <a:t> </a:t>
            </a:r>
            <a:r>
              <a:rPr lang="es-ES" sz="4400" dirty="0" err="1"/>
              <a:t>jarduerari</a:t>
            </a:r>
            <a:r>
              <a:rPr lang="es-ES" sz="4400" dirty="0"/>
              <a:t> </a:t>
            </a:r>
            <a:r>
              <a:rPr lang="es-ES" sz="4400" dirty="0" err="1"/>
              <a:t>buruzko</a:t>
            </a:r>
            <a:r>
              <a:rPr lang="es-ES" sz="4400" dirty="0"/>
              <a:t> </a:t>
            </a:r>
            <a:r>
              <a:rPr lang="es-ES" sz="4400" dirty="0" err="1"/>
              <a:t>informazioa</a:t>
            </a:r>
            <a:endParaRPr lang="es-ES" sz="4400" dirty="0"/>
          </a:p>
          <a:p>
            <a:r>
              <a:rPr lang="es-ES" dirty="0"/>
              <a:t>Arlo </a:t>
            </a:r>
            <a:r>
              <a:rPr lang="es-ES" u="sng" dirty="0"/>
              <a:t>MEDIKOAN</a:t>
            </a:r>
            <a:r>
              <a:rPr lang="es-ES" dirty="0"/>
              <a:t>: 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 err="1"/>
              <a:t>Amiantoaren</a:t>
            </a:r>
            <a:r>
              <a:rPr lang="es-ES" sz="3600" dirty="0"/>
              <a:t> </a:t>
            </a:r>
            <a:r>
              <a:rPr lang="es-ES" sz="3600" dirty="0" err="1"/>
              <a:t>eraginpean</a:t>
            </a:r>
            <a:r>
              <a:rPr lang="es-ES" sz="3600" dirty="0"/>
              <a:t> </a:t>
            </a:r>
            <a:r>
              <a:rPr lang="es-ES" sz="3600" dirty="0" err="1"/>
              <a:t>dauden</a:t>
            </a:r>
            <a:r>
              <a:rPr lang="es-ES" sz="3600" dirty="0"/>
              <a:t> </a:t>
            </a:r>
            <a:r>
              <a:rPr lang="es-ES" sz="3600" dirty="0" err="1"/>
              <a:t>langileen</a:t>
            </a:r>
            <a:endParaRPr lang="es-ES" sz="3600" dirty="0"/>
          </a:p>
          <a:p>
            <a:pPr lvl="1">
              <a:spcAft>
                <a:spcPts val="0"/>
              </a:spcAft>
            </a:pPr>
            <a:r>
              <a:rPr lang="es-ES" sz="3600" dirty="0" err="1"/>
              <a:t>fitxategia</a:t>
            </a:r>
            <a:r>
              <a:rPr lang="es-ES" sz="3600" dirty="0"/>
              <a:t> eta </a:t>
            </a:r>
            <a:r>
              <a:rPr lang="es-ES" sz="3600" dirty="0" err="1"/>
              <a:t>lotutako</a:t>
            </a:r>
            <a:r>
              <a:rPr lang="es-ES" sz="3600" dirty="0"/>
              <a:t> </a:t>
            </a:r>
            <a:r>
              <a:rPr lang="es-ES" sz="3600" dirty="0" err="1"/>
              <a:t>zereginak</a:t>
            </a:r>
            <a:r>
              <a:rPr lang="es-ES" sz="3600" dirty="0"/>
              <a:t> </a:t>
            </a:r>
            <a:r>
              <a:rPr lang="es-ES" sz="3600" dirty="0" err="1"/>
              <a:t>kudeatzea</a:t>
            </a:r>
            <a:r>
              <a:rPr lang="es-ES" sz="3600" dirty="0"/>
              <a:t>.</a:t>
            </a:r>
          </a:p>
          <a:p>
            <a:pPr marL="1338263" lvl="2" indent="-5715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/>
              <a:t>PERTSONAK: &gt; 15.000.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Gaixotu</a:t>
            </a:r>
            <a:r>
              <a:rPr lang="es-ES" sz="3200" dirty="0"/>
              <a:t> </a:t>
            </a:r>
            <a:r>
              <a:rPr lang="es-ES" sz="3200" dirty="0" err="1"/>
              <a:t>direnak</a:t>
            </a:r>
            <a:r>
              <a:rPr lang="es-ES" sz="3200" dirty="0"/>
              <a:t>: &lt;10%.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Urtean</a:t>
            </a:r>
            <a:r>
              <a:rPr lang="es-ES" sz="3200" dirty="0"/>
              <a:t> </a:t>
            </a:r>
            <a:r>
              <a:rPr lang="es-ES" sz="3200" dirty="0" err="1"/>
              <a:t>fitxategian</a:t>
            </a:r>
            <a:r>
              <a:rPr lang="es-ES" sz="3200" dirty="0"/>
              <a:t> 500 </a:t>
            </a:r>
            <a:r>
              <a:rPr lang="es-ES" sz="3200" dirty="0" err="1"/>
              <a:t>pertsona</a:t>
            </a:r>
            <a:r>
              <a:rPr lang="es-ES" sz="3200" dirty="0"/>
              <a:t> </a:t>
            </a:r>
            <a:r>
              <a:rPr lang="es-ES" sz="3200" dirty="0" err="1"/>
              <a:t>gehiago</a:t>
            </a:r>
            <a:r>
              <a:rPr lang="es-ES" sz="3200" dirty="0"/>
              <a:t>.</a:t>
            </a:r>
          </a:p>
          <a:p>
            <a:endParaRPr lang="es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b="0" dirty="0" err="1"/>
              <a:t>Besteak</a:t>
            </a:r>
            <a:r>
              <a:rPr lang="es-ES" b="0" dirty="0"/>
              <a:t> </a:t>
            </a:r>
            <a:r>
              <a:rPr lang="es-ES" b="0" dirty="0" err="1"/>
              <a:t>beste</a:t>
            </a:r>
            <a:r>
              <a:rPr lang="es-ES" b="0" dirty="0"/>
              <a:t> …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617E7B-0331-4205-3B78-3D40335D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EA7724-84D9-025A-99B4-0E92A70905BA}"/>
              </a:ext>
            </a:extLst>
          </p:cNvPr>
          <p:cNvSpPr txBox="1"/>
          <p:nvPr/>
        </p:nvSpPr>
        <p:spPr>
          <a:xfrm>
            <a:off x="809576" y="9737209"/>
            <a:ext cx="17501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Dokumentazioa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gure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web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orrian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aurkitu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dezakezu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: www.osalan.euskadi.eus     Eta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kudeaketa-planak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urteetan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egin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diren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beste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jarduera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batzuk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jasotzen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i="1" dirty="0" err="1">
                <a:solidFill>
                  <a:schemeClr val="bg1">
                    <a:lumMod val="65000"/>
                  </a:schemeClr>
                </a:solidFill>
              </a:rPr>
              <a:t>ditu</a:t>
            </a:r>
            <a:r>
              <a:rPr lang="es-ES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800721E-E949-E189-C652-C4659DFB53B8}"/>
              </a:ext>
            </a:extLst>
          </p:cNvPr>
          <p:cNvGrpSpPr/>
          <p:nvPr/>
        </p:nvGrpSpPr>
        <p:grpSpPr>
          <a:xfrm>
            <a:off x="3644004" y="8092998"/>
            <a:ext cx="1269734" cy="1407807"/>
            <a:chOff x="6624432" y="4757979"/>
            <a:chExt cx="923243" cy="112858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7F71116-7A0C-785C-2510-D9409B1C1DA2}"/>
                </a:ext>
              </a:extLst>
            </p:cNvPr>
            <p:cNvSpPr/>
            <p:nvPr/>
          </p:nvSpPr>
          <p:spPr>
            <a:xfrm>
              <a:off x="6624432" y="4757979"/>
              <a:ext cx="923243" cy="1128585"/>
            </a:xfrm>
            <a:prstGeom prst="rect">
              <a:avLst/>
            </a:prstGeom>
            <a:blipFill rotWithShape="0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392663B-1CB7-7231-A3BF-E7020566EC11}"/>
                </a:ext>
              </a:extLst>
            </p:cNvPr>
            <p:cNvSpPr txBox="1"/>
            <p:nvPr/>
          </p:nvSpPr>
          <p:spPr>
            <a:xfrm>
              <a:off x="6624432" y="4757979"/>
              <a:ext cx="923243" cy="112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u-ES" sz="3000" dirty="0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A97350F1-B2EB-04AB-7DE6-4785C3242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94" y="8102947"/>
            <a:ext cx="712008" cy="14802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22D514B-B2A7-0E6C-48D5-CDD33985F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86" y="3234463"/>
            <a:ext cx="8313213" cy="437387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1750FBE-049C-678A-5910-46751F0A7C44}"/>
              </a:ext>
            </a:extLst>
          </p:cNvPr>
          <p:cNvSpPr txBox="1"/>
          <p:nvPr/>
        </p:nvSpPr>
        <p:spPr>
          <a:xfrm>
            <a:off x="17324858" y="7726535"/>
            <a:ext cx="6115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i="1" dirty="0" err="1"/>
              <a:t>Eguneratze</a:t>
            </a:r>
            <a:r>
              <a:rPr lang="es-ES" sz="1100" i="1" dirty="0"/>
              <a:t> data: 2023ko </a:t>
            </a:r>
            <a:r>
              <a:rPr lang="es-ES" sz="1100" i="1" dirty="0" err="1"/>
              <a:t>martxoa</a:t>
            </a:r>
            <a:endParaRPr lang="es-ES" sz="1100" i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4C5E4AD-5F56-B8A7-8FED-8152C8146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227" y="1478211"/>
            <a:ext cx="1876789" cy="2092684"/>
          </a:xfrm>
          <a:prstGeom prst="rect">
            <a:avLst/>
          </a:prstGeom>
        </p:spPr>
      </p:pic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F4314017-C7AD-E690-B559-B9D5E6BA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115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D47302E-6D34-1783-33C6-619CF73EF2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1850" y="2990379"/>
            <a:ext cx="6409577" cy="7330889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7/2022 </a:t>
            </a:r>
            <a:r>
              <a:rPr lang="es-ES" sz="3200" dirty="0" err="1"/>
              <a:t>Legearen</a:t>
            </a:r>
            <a:r>
              <a:rPr lang="es-ES" sz="3200" dirty="0"/>
              <a:t> 14. </a:t>
            </a:r>
            <a:r>
              <a:rPr lang="es-ES" sz="3200" dirty="0" err="1"/>
              <a:t>xedapen</a:t>
            </a:r>
            <a:r>
              <a:rPr lang="es-ES" sz="3200" dirty="0"/>
              <a:t> </a:t>
            </a:r>
            <a:r>
              <a:rPr lang="es-ES" sz="3200" dirty="0" err="1"/>
              <a:t>gehigarria</a:t>
            </a:r>
            <a:r>
              <a:rPr lang="es-E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err="1">
                <a:solidFill>
                  <a:srgbClr val="00B050"/>
                </a:solidFill>
              </a:rPr>
              <a:t>Ikuspegi</a:t>
            </a:r>
            <a:r>
              <a:rPr lang="es-ES" sz="3200" dirty="0"/>
              <a:t> </a:t>
            </a:r>
            <a:r>
              <a:rPr lang="es-ES" sz="3200" dirty="0" err="1"/>
              <a:t>bikoitza</a:t>
            </a:r>
            <a:r>
              <a:rPr lang="es-ES" sz="3200" dirty="0"/>
              <a:t>:</a:t>
            </a:r>
          </a:p>
          <a:p>
            <a:pPr marL="709200" lvl="2" indent="-457200">
              <a:buFont typeface="Wingdings" panose="05000000000000000000" pitchFamily="2" charset="2"/>
              <a:buChar char="§"/>
            </a:pPr>
            <a:r>
              <a:rPr lang="es-ES" sz="2800" dirty="0">
                <a:solidFill>
                  <a:srgbClr val="00B050"/>
                </a:solidFill>
              </a:rPr>
              <a:t>Udala, </a:t>
            </a:r>
            <a:r>
              <a:rPr lang="es-ES" sz="2800" dirty="0" err="1">
                <a:solidFill>
                  <a:srgbClr val="00B050"/>
                </a:solidFill>
              </a:rPr>
              <a:t>herritarrei</a:t>
            </a:r>
            <a:r>
              <a:rPr lang="es-ES" sz="2800" dirty="0">
                <a:solidFill>
                  <a:srgbClr val="00B050"/>
                </a:solidFill>
              </a:rPr>
              <a:t> </a:t>
            </a:r>
            <a:r>
              <a:rPr lang="es-ES" sz="2800" dirty="0" err="1">
                <a:solidFill>
                  <a:srgbClr val="00B050"/>
                </a:solidFill>
              </a:rPr>
              <a:t>zuzendutako</a:t>
            </a:r>
            <a:r>
              <a:rPr lang="es-ES" sz="2800" dirty="0">
                <a:solidFill>
                  <a:srgbClr val="00B050"/>
                </a:solidFill>
              </a:rPr>
              <a:t> </a:t>
            </a:r>
            <a:r>
              <a:rPr lang="es-ES" sz="2800" dirty="0" err="1">
                <a:solidFill>
                  <a:srgbClr val="00B050"/>
                </a:solidFill>
              </a:rPr>
              <a:t>zerbitzu</a:t>
            </a:r>
            <a:r>
              <a:rPr lang="es-ES" sz="2800" dirty="0">
                <a:solidFill>
                  <a:srgbClr val="00B050"/>
                </a:solidFill>
              </a:rPr>
              <a:t> </a:t>
            </a:r>
            <a:r>
              <a:rPr lang="es-ES" sz="2800" dirty="0" err="1">
                <a:solidFill>
                  <a:srgbClr val="00B050"/>
                </a:solidFill>
              </a:rPr>
              <a:t>publikoa</a:t>
            </a:r>
            <a:r>
              <a:rPr lang="es-ES" sz="2800" dirty="0">
                <a:solidFill>
                  <a:srgbClr val="00B050"/>
                </a:solidFill>
              </a:rPr>
              <a:t>.</a:t>
            </a:r>
          </a:p>
          <a:p>
            <a:pPr marL="1257300" lvl="3" indent="-457200"/>
            <a:r>
              <a:rPr lang="es-ES" sz="2300" dirty="0"/>
              <a:t>14. XG-k </a:t>
            </a:r>
            <a:r>
              <a:rPr lang="es-ES" sz="2300" dirty="0" err="1"/>
              <a:t>noraino</a:t>
            </a:r>
            <a:r>
              <a:rPr lang="es-ES" sz="2300" dirty="0"/>
              <a:t> </a:t>
            </a:r>
            <a:r>
              <a:rPr lang="es-ES" sz="2300" dirty="0" err="1"/>
              <a:t>ematen</a:t>
            </a:r>
            <a:r>
              <a:rPr lang="es-ES" sz="2300" dirty="0"/>
              <a:t> du </a:t>
            </a:r>
            <a:r>
              <a:rPr lang="es-ES" sz="2300" dirty="0" err="1"/>
              <a:t>ahalmena</a:t>
            </a:r>
            <a:r>
              <a:rPr lang="es-ES" sz="2300" dirty="0"/>
              <a:t> "</a:t>
            </a:r>
            <a:r>
              <a:rPr lang="es-ES" sz="2300" dirty="0" err="1"/>
              <a:t>mundu</a:t>
            </a:r>
            <a:r>
              <a:rPr lang="es-ES" sz="2300" dirty="0"/>
              <a:t> </a:t>
            </a:r>
            <a:r>
              <a:rPr lang="es-ES" sz="2300" dirty="0" err="1"/>
              <a:t>pribatuari</a:t>
            </a:r>
            <a:r>
              <a:rPr lang="es-ES" sz="2300" dirty="0"/>
              <a:t>" </a:t>
            </a:r>
            <a:r>
              <a:rPr lang="es-ES" sz="2300" dirty="0" err="1"/>
              <a:t>amiantoaren</a:t>
            </a:r>
            <a:r>
              <a:rPr lang="es-ES" sz="2300" dirty="0"/>
              <a:t> </a:t>
            </a:r>
            <a:r>
              <a:rPr lang="es-ES" sz="2300" dirty="0" err="1"/>
              <a:t>identifikazioa</a:t>
            </a:r>
            <a:r>
              <a:rPr lang="es-ES" sz="2300" dirty="0"/>
              <a:t> </a:t>
            </a:r>
            <a:r>
              <a:rPr lang="es-ES" sz="2300" dirty="0" err="1"/>
              <a:t>egiteko</a:t>
            </a:r>
            <a:r>
              <a:rPr lang="es-ES" sz="2300" dirty="0"/>
              <a:t>/</a:t>
            </a:r>
            <a:r>
              <a:rPr lang="es-ES" sz="2300" dirty="0" err="1"/>
              <a:t>eskatzeko</a:t>
            </a:r>
            <a:r>
              <a:rPr lang="es-ES" sz="2300" dirty="0"/>
              <a:t>?</a:t>
            </a:r>
          </a:p>
          <a:p>
            <a:pPr marL="1257300" lvl="3" indent="-457200"/>
            <a:r>
              <a:rPr lang="es-ES" sz="2300" dirty="0" err="1"/>
              <a:t>erretiratzeak</a:t>
            </a:r>
            <a:r>
              <a:rPr lang="es-ES" sz="2300" dirty="0"/>
              <a:t> </a:t>
            </a:r>
            <a:r>
              <a:rPr lang="es-ES" sz="2300" dirty="0" err="1"/>
              <a:t>egiaztatzetik</a:t>
            </a:r>
            <a:r>
              <a:rPr lang="es-ES" sz="2300" dirty="0"/>
              <a:t> </a:t>
            </a:r>
            <a:r>
              <a:rPr lang="es-ES" sz="2300" dirty="0" err="1"/>
              <a:t>kanpo</a:t>
            </a:r>
            <a:r>
              <a:rPr lang="es-ES" sz="2300" dirty="0"/>
              <a:t> </a:t>
            </a:r>
            <a:r>
              <a:rPr lang="es-ES" sz="2300" dirty="0" err="1"/>
              <a:t>uzten</a:t>
            </a:r>
            <a:r>
              <a:rPr lang="es-ES" sz="2300" dirty="0"/>
              <a:t> du?...</a:t>
            </a:r>
          </a:p>
          <a:p>
            <a:pPr marL="1257300" lvl="3" indent="-457200"/>
            <a:r>
              <a:rPr lang="es-ES" sz="2300" dirty="0" err="1"/>
              <a:t>ingurumen-alderdien</a:t>
            </a:r>
            <a:r>
              <a:rPr lang="es-ES" sz="2300" dirty="0"/>
              <a:t> </a:t>
            </a:r>
            <a:r>
              <a:rPr lang="es-ES" sz="2300" dirty="0" err="1"/>
              <a:t>ebaluazioa</a:t>
            </a:r>
            <a:r>
              <a:rPr lang="es-ES" sz="2300" dirty="0"/>
              <a:t>?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238DDDC-1503-684A-B8C8-EFB8A1F584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28238" y="1982267"/>
            <a:ext cx="8344011" cy="792088"/>
          </a:xfrm>
        </p:spPr>
        <p:txBody>
          <a:bodyPr/>
          <a:lstStyle/>
          <a:p>
            <a:r>
              <a:rPr lang="es-ES" dirty="0"/>
              <a:t>“LANEKO </a:t>
            </a:r>
            <a:r>
              <a:rPr lang="es-ES" dirty="0" err="1"/>
              <a:t>arriskuen</a:t>
            </a:r>
            <a:r>
              <a:rPr lang="es-ES" dirty="0"/>
              <a:t> </a:t>
            </a:r>
            <a:r>
              <a:rPr lang="es-ES" dirty="0" err="1"/>
              <a:t>ebaluazioa</a:t>
            </a:r>
            <a:r>
              <a:rPr lang="es-ES" dirty="0"/>
              <a:t>”</a:t>
            </a:r>
          </a:p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9A1DE2-C3A7-9FF2-DC29-214D6D68B9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850" y="1982267"/>
            <a:ext cx="9076184" cy="792088"/>
          </a:xfrm>
        </p:spPr>
        <p:txBody>
          <a:bodyPr/>
          <a:lstStyle/>
          <a:p>
            <a:r>
              <a:rPr lang="es-ES" dirty="0"/>
              <a:t>“</a:t>
            </a:r>
            <a:r>
              <a:rPr lang="es-ES" dirty="0" err="1"/>
              <a:t>Instalazioen</a:t>
            </a:r>
            <a:r>
              <a:rPr lang="es-ES" dirty="0"/>
              <a:t> eta </a:t>
            </a:r>
            <a:r>
              <a:rPr lang="es-ES" dirty="0" err="1"/>
              <a:t>kokalekuen</a:t>
            </a:r>
            <a:r>
              <a:rPr lang="es-ES" dirty="0"/>
              <a:t> </a:t>
            </a:r>
            <a:r>
              <a:rPr lang="es-ES" dirty="0" err="1"/>
              <a:t>errolda</a:t>
            </a:r>
            <a:r>
              <a:rPr lang="es-ES" dirty="0"/>
              <a:t>”</a:t>
            </a:r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B3F6CD-C58E-70EC-A5D5-CC6D82544C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928238" y="2990379"/>
            <a:ext cx="8344011" cy="73308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31/1995 </a:t>
            </a:r>
            <a:r>
              <a:rPr lang="es-ES" sz="3200" dirty="0" err="1"/>
              <a:t>Legea</a:t>
            </a:r>
            <a:r>
              <a:rPr lang="es-ES" sz="3200" dirty="0"/>
              <a:t> eta </a:t>
            </a:r>
            <a:r>
              <a:rPr lang="es-ES" sz="3200" dirty="0" err="1"/>
              <a:t>Prebentzio</a:t>
            </a:r>
            <a:r>
              <a:rPr lang="es-ES" sz="3200" dirty="0"/>
              <a:t> </a:t>
            </a:r>
            <a:r>
              <a:rPr lang="es-ES" sz="3200" dirty="0" err="1"/>
              <a:t>Zerbitzuen</a:t>
            </a:r>
            <a:r>
              <a:rPr lang="es-ES" sz="3200" dirty="0"/>
              <a:t> </a:t>
            </a:r>
            <a:r>
              <a:rPr lang="es-ES" sz="3200" dirty="0" err="1"/>
              <a:t>Araudia</a:t>
            </a:r>
            <a:r>
              <a:rPr lang="es-ES" sz="3200" dirty="0"/>
              <a:t> (“PZA”).</a:t>
            </a:r>
          </a:p>
          <a:p>
            <a:pPr marL="1616075" indent="-457200">
              <a:buFont typeface="Arial" panose="020B0604020202020204" pitchFamily="34" charset="0"/>
              <a:buChar char="•"/>
            </a:pPr>
            <a:r>
              <a:rPr lang="es-ES" sz="3200" dirty="0" err="1">
                <a:solidFill>
                  <a:schemeClr val="accent2"/>
                </a:solidFill>
              </a:rPr>
              <a:t>Ikuspegi</a:t>
            </a:r>
            <a:r>
              <a:rPr lang="es-ES" sz="3200" dirty="0"/>
              <a:t> </a:t>
            </a:r>
            <a:r>
              <a:rPr lang="es-ES" sz="3200" dirty="0" err="1"/>
              <a:t>bikoitza</a:t>
            </a:r>
            <a:r>
              <a:rPr lang="es-ES" sz="3200" dirty="0"/>
              <a:t>:</a:t>
            </a:r>
          </a:p>
          <a:p>
            <a:pPr marL="1616075" lvl="2" indent="-457200">
              <a:buFont typeface="Wingdings" panose="05000000000000000000" pitchFamily="2" charset="2"/>
              <a:buChar char="§"/>
            </a:pPr>
            <a:r>
              <a:rPr lang="es-ES" sz="2800" dirty="0">
                <a:solidFill>
                  <a:schemeClr val="accent2"/>
                </a:solidFill>
              </a:rPr>
              <a:t>Udala, </a:t>
            </a:r>
            <a:r>
              <a:rPr lang="es-ES" sz="2800" dirty="0" err="1">
                <a:solidFill>
                  <a:schemeClr val="accent2"/>
                </a:solidFill>
              </a:rPr>
              <a:t>bere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jardueraren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eraginpean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dauden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langileak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dituen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enpresa</a:t>
            </a:r>
            <a:r>
              <a:rPr lang="es-ES" sz="2800" dirty="0">
                <a:solidFill>
                  <a:schemeClr val="accent2"/>
                </a:solidFill>
              </a:rPr>
              <a:t>/</a:t>
            </a:r>
            <a:r>
              <a:rPr lang="es-ES" sz="2800" dirty="0" err="1">
                <a:solidFill>
                  <a:schemeClr val="accent2"/>
                </a:solidFill>
              </a:rPr>
              <a:t>erakunde</a:t>
            </a:r>
            <a:r>
              <a:rPr lang="es-ES" sz="2800" dirty="0">
                <a:solidFill>
                  <a:schemeClr val="accent2"/>
                </a:solidFill>
              </a:rPr>
              <a:t> </a:t>
            </a:r>
            <a:r>
              <a:rPr lang="es-ES" sz="2800" dirty="0" err="1">
                <a:solidFill>
                  <a:schemeClr val="accent2"/>
                </a:solidFill>
              </a:rPr>
              <a:t>gisa</a:t>
            </a:r>
            <a:r>
              <a:rPr lang="es-ES" sz="2800" dirty="0">
                <a:solidFill>
                  <a:srgbClr val="00B050"/>
                </a:solidFill>
              </a:rPr>
              <a:t>.</a:t>
            </a:r>
          </a:p>
          <a:p>
            <a:pPr marL="1616075" lvl="3" indent="-457200"/>
            <a:r>
              <a:rPr lang="es-ES" sz="2300" dirty="0" err="1">
                <a:solidFill>
                  <a:srgbClr val="00508C"/>
                </a:solidFill>
              </a:rPr>
              <a:t>Osasunaren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zaintza</a:t>
            </a:r>
            <a:r>
              <a:rPr lang="es-ES" sz="2300" dirty="0">
                <a:solidFill>
                  <a:srgbClr val="00508C"/>
                </a:solidFill>
              </a:rPr>
              <a:t>.</a:t>
            </a:r>
          </a:p>
          <a:p>
            <a:pPr marL="1616075" lvl="3" indent="-457200"/>
            <a:r>
              <a:rPr lang="es-ES" sz="2300" dirty="0">
                <a:solidFill>
                  <a:srgbClr val="00508C"/>
                </a:solidFill>
              </a:rPr>
              <a:t>Amianto-</a:t>
            </a:r>
            <a:r>
              <a:rPr lang="es-ES" sz="2300" dirty="0" err="1">
                <a:solidFill>
                  <a:srgbClr val="00508C"/>
                </a:solidFill>
              </a:rPr>
              <a:t>zuntzen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eraginpean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egoteko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arriskua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duten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lanak</a:t>
            </a:r>
            <a:r>
              <a:rPr lang="es-ES" sz="2300" dirty="0">
                <a:solidFill>
                  <a:srgbClr val="00508C"/>
                </a:solidFill>
              </a:rPr>
              <a:t> </a:t>
            </a:r>
            <a:r>
              <a:rPr lang="es-ES" sz="2300" dirty="0" err="1">
                <a:solidFill>
                  <a:srgbClr val="00508C"/>
                </a:solidFill>
              </a:rPr>
              <a:t>egitea</a:t>
            </a:r>
            <a:r>
              <a:rPr lang="es-ES" sz="2300" dirty="0">
                <a:solidFill>
                  <a:srgbClr val="00508C"/>
                </a:solidFill>
              </a:rPr>
              <a:t>.</a:t>
            </a:r>
          </a:p>
          <a:p>
            <a:pPr marL="1616075" lvl="3" indent="-457200"/>
            <a:r>
              <a:rPr lang="es-ES" sz="2300" dirty="0">
                <a:solidFill>
                  <a:srgbClr val="00508C"/>
                </a:solidFill>
              </a:rPr>
              <a:t>... </a:t>
            </a:r>
            <a:r>
              <a:rPr lang="es-ES" sz="2300" dirty="0" err="1">
                <a:solidFill>
                  <a:srgbClr val="00508C"/>
                </a:solidFill>
              </a:rPr>
              <a:t>langileekin</a:t>
            </a:r>
            <a:r>
              <a:rPr lang="es-ES" sz="2300" dirty="0">
                <a:solidFill>
                  <a:srgbClr val="00508C"/>
                </a:solidFill>
              </a:rPr>
              <a:t>.</a:t>
            </a:r>
          </a:p>
          <a:p>
            <a:pPr marL="1400075" lvl="2" indent="-457200"/>
            <a:r>
              <a:rPr lang="es-ES" sz="2800" b="1" dirty="0">
                <a:solidFill>
                  <a:srgbClr val="00508C"/>
                </a:solidFill>
              </a:rPr>
              <a:t>NORK EGINA? </a:t>
            </a:r>
            <a:r>
              <a:rPr lang="es-ES" sz="2800" dirty="0" err="1">
                <a:solidFill>
                  <a:srgbClr val="00508C"/>
                </a:solidFill>
              </a:rPr>
              <a:t>Udalaren</a:t>
            </a:r>
            <a:r>
              <a:rPr lang="es-ES" sz="2800" dirty="0">
                <a:solidFill>
                  <a:srgbClr val="00508C"/>
                </a:solidFill>
              </a:rPr>
              <a:t> </a:t>
            </a:r>
            <a:r>
              <a:rPr lang="es-ES" sz="2800" dirty="0" err="1">
                <a:solidFill>
                  <a:srgbClr val="00508C"/>
                </a:solidFill>
              </a:rPr>
              <a:t>prebentzio</a:t>
            </a:r>
            <a:r>
              <a:rPr lang="es-ES" sz="2800" dirty="0">
                <a:solidFill>
                  <a:srgbClr val="00508C"/>
                </a:solidFill>
              </a:rPr>
              <a:t> </a:t>
            </a:r>
            <a:r>
              <a:rPr lang="es-ES" sz="2800" dirty="0" err="1">
                <a:solidFill>
                  <a:srgbClr val="00508C"/>
                </a:solidFill>
              </a:rPr>
              <a:t>antolamenduak</a:t>
            </a:r>
            <a:r>
              <a:rPr lang="es-ES" sz="2800" dirty="0">
                <a:solidFill>
                  <a:srgbClr val="00508C"/>
                </a:solidFill>
              </a:rPr>
              <a:t>.</a:t>
            </a:r>
          </a:p>
          <a:p>
            <a:endParaRPr lang="es-ES" sz="3200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F748F6F-87A2-8C2A-8425-DE7544F13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52AD1A-E87D-54D4-3325-BFAEADE2DF93}"/>
              </a:ext>
            </a:extLst>
          </p:cNvPr>
          <p:cNvSpPr txBox="1"/>
          <p:nvPr/>
        </p:nvSpPr>
        <p:spPr>
          <a:xfrm>
            <a:off x="4147394" y="847483"/>
            <a:ext cx="11994450" cy="646331"/>
          </a:xfrm>
          <a:prstGeom prst="rect">
            <a:avLst/>
          </a:prstGeom>
        </p:spPr>
        <p:txBody>
          <a:bodyPr wrap="square" lIns="0" tIns="0" rIns="0" bIns="0"/>
          <a:lstStyle>
            <a:lvl1pPr marL="0" algn="l">
              <a:spcAft>
                <a:spcPts val="2400"/>
              </a:spcAft>
              <a:defRPr sz="3600" b="1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algn="l">
              <a:spcAft>
                <a:spcPts val="1400"/>
              </a:spcAft>
              <a:defRPr sz="24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52000" indent="-252000" algn="l">
              <a:spcAft>
                <a:spcPts val="1000"/>
              </a:spcAft>
              <a:buFont typeface="Arial" panose="020B0604020202020204" pitchFamily="34" charset="0"/>
              <a:buChar char="•"/>
              <a:defRPr sz="24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68000" indent="-180000" algn="l">
              <a:spcAft>
                <a:spcPts val="1000"/>
              </a:spcAft>
              <a:buFont typeface="Tipo de letra del sistema regular"/>
              <a:buChar char="⁃"/>
              <a:defRPr sz="19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algn="l">
              <a:spcAft>
                <a:spcPts val="1000"/>
              </a:spcAft>
              <a:defRPr sz="1900" b="0" i="0">
                <a:solidFill>
                  <a:srgbClr val="0050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olidFill>
                  <a:schemeClr val="accent2"/>
                </a:solidFill>
              </a:rPr>
              <a:t>Lan-</a:t>
            </a:r>
            <a:r>
              <a:rPr lang="es-ES" sz="4400" dirty="0" err="1">
                <a:solidFill>
                  <a:schemeClr val="accent2"/>
                </a:solidFill>
              </a:rPr>
              <a:t>ikuspegia</a:t>
            </a:r>
            <a:r>
              <a:rPr lang="es-ES" sz="4400" dirty="0">
                <a:solidFill>
                  <a:schemeClr val="accent2"/>
                </a:solidFill>
              </a:rPr>
              <a:t> vs </a:t>
            </a:r>
            <a:r>
              <a:rPr lang="es-ES" sz="4400" dirty="0" err="1">
                <a:solidFill>
                  <a:srgbClr val="00B050"/>
                </a:solidFill>
              </a:rPr>
              <a:t>Ingurumen-ikuspegia</a:t>
            </a:r>
            <a:endParaRPr lang="es-ES" sz="4400" dirty="0">
              <a:solidFill>
                <a:srgbClr val="00B05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AFE9DF2-A20B-9234-CBD0-7C0E14682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058321"/>
              </p:ext>
            </p:extLst>
          </p:nvPr>
        </p:nvGraphicFramePr>
        <p:xfrm>
          <a:off x="7241427" y="7005818"/>
          <a:ext cx="5333214" cy="331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4493A0C7-A23C-3292-C054-A8036D223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71" y="3764477"/>
            <a:ext cx="4611925" cy="3003627"/>
          </a:xfrm>
          <a:prstGeom prst="rect">
            <a:avLst/>
          </a:prstGeom>
          <a:noFill/>
        </p:spPr>
      </p:pic>
      <p:pic>
        <p:nvPicPr>
          <p:cNvPr id="7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83A2CB6-2D78-25C0-48BC-FC42EFE0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38051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51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3" grpId="0" build="p"/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831850" y="902147"/>
          <a:ext cx="16925056" cy="976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938">
                  <a:extLst>
                    <a:ext uri="{9D8B030D-6E8A-4147-A177-3AD203B41FA5}">
                      <a16:colId xmlns:a16="http://schemas.microsoft.com/office/drawing/2014/main" val="1309954702"/>
                    </a:ext>
                  </a:extLst>
                </a:gridCol>
                <a:gridCol w="3768999">
                  <a:extLst>
                    <a:ext uri="{9D8B030D-6E8A-4147-A177-3AD203B41FA5}">
                      <a16:colId xmlns:a16="http://schemas.microsoft.com/office/drawing/2014/main" val="1237762876"/>
                    </a:ext>
                  </a:extLst>
                </a:gridCol>
                <a:gridCol w="5269715">
                  <a:extLst>
                    <a:ext uri="{9D8B030D-6E8A-4147-A177-3AD203B41FA5}">
                      <a16:colId xmlns:a16="http://schemas.microsoft.com/office/drawing/2014/main" val="2515539517"/>
                    </a:ext>
                  </a:extLst>
                </a:gridCol>
                <a:gridCol w="5213404">
                  <a:extLst>
                    <a:ext uri="{9D8B030D-6E8A-4147-A177-3AD203B41FA5}">
                      <a16:colId xmlns:a16="http://schemas.microsoft.com/office/drawing/2014/main" val="139979696"/>
                    </a:ext>
                  </a:extLst>
                </a:gridCol>
              </a:tblGrid>
              <a:tr h="629442">
                <a:tc>
                  <a:txBody>
                    <a:bodyPr/>
                    <a:lstStyle/>
                    <a:p>
                      <a:endParaRPr lang="es-ES" sz="2300" dirty="0"/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ENPRESARIA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PREBENTZIO - ANTOLAMENDUA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/>
                        <a:t>ERAKUNDE ESPEZIALIZATUA</a:t>
                      </a:r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1722021467"/>
                  </a:ext>
                </a:extLst>
              </a:tr>
              <a:tr h="2395594">
                <a:tc>
                  <a:txBody>
                    <a:bodyPr/>
                    <a:lstStyle/>
                    <a:p>
                      <a:r>
                        <a:rPr lang="es-ES" sz="2400" dirty="0"/>
                        <a:t>Nori </a:t>
                      </a:r>
                      <a:r>
                        <a:rPr lang="es-ES" sz="2400" dirty="0" err="1"/>
                        <a:t>buruz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ari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gara</a:t>
                      </a:r>
                      <a:r>
                        <a:rPr lang="es-ES" sz="2400" dirty="0"/>
                        <a:t>?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Enpresaren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ordezkaria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,...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dirty="0" err="1"/>
                        <a:t>Izendatutako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langilea</a:t>
                      </a:r>
                      <a:r>
                        <a:rPr lang="es-ES" sz="2400" baseline="0" dirty="0"/>
                        <a:t>.</a:t>
                      </a:r>
                    </a:p>
                    <a:p>
                      <a:r>
                        <a:rPr lang="es-ES" sz="2400" baseline="0" dirty="0"/>
                        <a:t>KPZ, BPZ, MBPZ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400" baseline="0" dirty="0"/>
                        <a:t>II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kapitulua</a:t>
                      </a:r>
                      <a:r>
                        <a:rPr lang="es-ES" sz="2400" dirty="0"/>
                        <a:t> RSP (39/97 ED)</a:t>
                      </a:r>
                    </a:p>
                    <a:p>
                      <a:endParaRPr lang="es-ES" sz="2400" dirty="0"/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1" dirty="0"/>
                        <a:t>RERA ENPRESA, L</a:t>
                      </a:r>
                      <a:r>
                        <a:rPr lang="es-ES" sz="2400" b="0" dirty="0"/>
                        <a:t>an </a:t>
                      </a:r>
                      <a:r>
                        <a:rPr lang="es-ES" sz="2400" b="0" dirty="0" err="1"/>
                        <a:t>Agintaritzak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baimendutako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lanetan</a:t>
                      </a:r>
                      <a:r>
                        <a:rPr lang="es-ES" sz="2400" b="0" dirty="0"/>
                        <a:t> (</a:t>
                      </a:r>
                      <a:r>
                        <a:rPr lang="es-ES" sz="2400" b="0" dirty="0" err="1"/>
                        <a:t>erretiratze-lanetan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edo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beste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batzuetan</a:t>
                      </a:r>
                      <a:r>
                        <a:rPr lang="es-ES" sz="2400" b="0" dirty="0"/>
                        <a:t>) </a:t>
                      </a:r>
                      <a:r>
                        <a:rPr lang="es-ES" sz="2400" b="0" dirty="0" err="1"/>
                        <a:t>esperientzia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0" dirty="0" err="1"/>
                        <a:t>duena</a:t>
                      </a:r>
                      <a:r>
                        <a:rPr lang="es-ES" sz="2400" b="0" dirty="0"/>
                        <a:t>. </a:t>
                      </a:r>
                      <a:r>
                        <a:rPr lang="es-ES" sz="1800" b="0" dirty="0"/>
                        <a:t>396/2006 ED-aren 3.2 </a:t>
                      </a:r>
                      <a:r>
                        <a:rPr lang="es-ES" sz="1800" b="0" dirty="0" err="1"/>
                        <a:t>artikulua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erabiltzen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duten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erakundeak</a:t>
                      </a:r>
                      <a:r>
                        <a:rPr lang="es-ES" sz="1800" b="0" dirty="0"/>
                        <a:t> (</a:t>
                      </a:r>
                      <a:r>
                        <a:rPr lang="es-ES" sz="1800" b="0" dirty="0" err="1"/>
                        <a:t>enpresak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edo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langile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autonomoak</a:t>
                      </a:r>
                      <a:r>
                        <a:rPr lang="es-ES" sz="1800" b="0" dirty="0"/>
                        <a:t>) </a:t>
                      </a:r>
                      <a:r>
                        <a:rPr lang="es-ES" sz="1800" b="0" dirty="0" err="1"/>
                        <a:t>ez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dira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erakunde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espezializatutzat</a:t>
                      </a:r>
                      <a:r>
                        <a:rPr lang="es-ES" sz="1800" b="0" dirty="0"/>
                        <a:t> </a:t>
                      </a:r>
                      <a:r>
                        <a:rPr lang="es-ES" sz="1800" b="0" dirty="0" err="1"/>
                        <a:t>hartzen</a:t>
                      </a:r>
                      <a:r>
                        <a:rPr lang="es-ES" sz="1800" b="0" dirty="0"/>
                        <a:t>. ZERGATIK?</a:t>
                      </a:r>
                      <a:endParaRPr lang="es-ES" sz="1800" dirty="0"/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4000173099"/>
                  </a:ext>
                </a:extLst>
              </a:tr>
              <a:tr h="3284022">
                <a:tc>
                  <a:txBody>
                    <a:bodyPr/>
                    <a:lstStyle/>
                    <a:p>
                      <a:r>
                        <a:rPr lang="es-ES" sz="2400" dirty="0" err="1"/>
                        <a:t>Zer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betebehar</a:t>
                      </a:r>
                      <a:r>
                        <a:rPr lang="es-ES" sz="2400" dirty="0"/>
                        <a:t> du?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Zure </a:t>
                      </a:r>
                      <a:r>
                        <a:rPr lang="es-ES" sz="2400" b="0" dirty="0" err="1"/>
                        <a:t>enpresaren</a:t>
                      </a:r>
                      <a:r>
                        <a:rPr lang="es-ES" sz="2400" b="0" dirty="0"/>
                        <a:t> </a:t>
                      </a:r>
                      <a:r>
                        <a:rPr lang="es-ES" sz="2400" b="1" dirty="0"/>
                        <a:t>ARRISKUEN EBALUAKETA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 err="1"/>
                        <a:t>Norberaren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jarduera</a:t>
                      </a:r>
                      <a:r>
                        <a:rPr lang="es-ES" sz="2400" baseline="0" dirty="0"/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 err="1"/>
                        <a:t>Azpikontratatutako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jarduera</a:t>
                      </a:r>
                      <a:r>
                        <a:rPr lang="es-ES" sz="2400" baseline="0" dirty="0"/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 err="1"/>
                        <a:t>Instalazioen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mantentze-lanak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barne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174625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3.2. </a:t>
                      </a:r>
                      <a:r>
                        <a:rPr lang="es-ES" sz="2400" baseline="0" dirty="0" err="1"/>
                        <a:t>Artikulua</a:t>
                      </a:r>
                      <a:endParaRPr lang="es-ES" sz="2400" baseline="0" dirty="0"/>
                    </a:p>
                    <a:p>
                      <a:pPr marL="174625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374/2001 ED, </a:t>
                      </a:r>
                      <a:r>
                        <a:rPr lang="es-ES" sz="2400" baseline="0" dirty="0" err="1"/>
                        <a:t>kimikoak</a:t>
                      </a:r>
                      <a:r>
                        <a:rPr lang="es-ES" sz="2400" baseline="0" dirty="0"/>
                        <a:t>. 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2400" b="1" baseline="0" dirty="0"/>
                        <a:t>METODOA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5.3. </a:t>
                      </a:r>
                      <a:r>
                        <a:rPr lang="es-ES" sz="2400" dirty="0" err="1"/>
                        <a:t>Artikulua</a:t>
                      </a:r>
                      <a:r>
                        <a:rPr lang="es-ES" sz="2400" dirty="0"/>
                        <a:t> RSP (39/97 ED):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dirty="0" err="1"/>
                        <a:t>Aukeren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artean</a:t>
                      </a:r>
                      <a:r>
                        <a:rPr lang="es-ES" sz="2400" dirty="0"/>
                        <a:t>:</a:t>
                      </a:r>
                      <a:r>
                        <a:rPr lang="es-ES" sz="2400" baseline="0" dirty="0"/>
                        <a:t> UNE (171.370-2) </a:t>
                      </a:r>
                      <a:r>
                        <a:rPr lang="es-ES" sz="2400" baseline="0" dirty="0" err="1"/>
                        <a:t>araua</a:t>
                      </a:r>
                      <a:r>
                        <a:rPr lang="es-ES" sz="2400" baseline="0" dirty="0"/>
                        <a:t>.</a:t>
                      </a:r>
                      <a:endParaRPr lang="es-ES" sz="2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S" sz="2400" dirty="0"/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1" baseline="0" dirty="0"/>
                        <a:t>396/2006 ED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aseline="0" dirty="0"/>
                        <a:t>3.1 </a:t>
                      </a:r>
                      <a:r>
                        <a:rPr lang="es-ES" sz="2400" baseline="0" dirty="0" err="1"/>
                        <a:t>artikulua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/>
                        <a:t>“</a:t>
                      </a:r>
                      <a:r>
                        <a:rPr lang="es-ES" sz="2400" baseline="0" dirty="0" err="1"/>
                        <a:t>Jarduera</a:t>
                      </a:r>
                      <a:r>
                        <a:rPr lang="es-ES" sz="2400" baseline="0" dirty="0"/>
                        <a:t> …”;</a:t>
                      </a:r>
                    </a:p>
                    <a:p>
                      <a:r>
                        <a:rPr lang="es-ES" sz="2400" baseline="0" dirty="0"/>
                        <a:t>11.4 </a:t>
                      </a:r>
                      <a:r>
                        <a:rPr lang="es-ES" sz="2400" baseline="0" dirty="0" err="1"/>
                        <a:t>artikulua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 err="1"/>
                        <a:t>Laginak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hartzeko</a:t>
                      </a:r>
                      <a:r>
                        <a:rPr lang="es-ES" sz="2400" baseline="0" dirty="0"/>
                        <a:t> “plan de trabajo”;</a:t>
                      </a:r>
                    </a:p>
                    <a:p>
                      <a:r>
                        <a:rPr lang="es-ES" sz="2400" baseline="0" dirty="0"/>
                        <a:t>12 </a:t>
                      </a:r>
                      <a:r>
                        <a:rPr lang="es-ES" sz="2400" baseline="0" dirty="0" err="1"/>
                        <a:t>artikulua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baseline="0" dirty="0" err="1"/>
                        <a:t>Baimenaren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tramitazioa</a:t>
                      </a:r>
                      <a:r>
                        <a:rPr lang="es-ES" sz="2400" baseline="0" dirty="0"/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…</a:t>
                      </a:r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598939180"/>
                  </a:ext>
                </a:extLst>
              </a:tr>
              <a:tr h="3251162">
                <a:tc>
                  <a:txBody>
                    <a:bodyPr/>
                    <a:lstStyle/>
                    <a:p>
                      <a:r>
                        <a:rPr lang="es-ES" sz="2400" dirty="0" err="1"/>
                        <a:t>Nork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egin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behar</a:t>
                      </a:r>
                      <a:r>
                        <a:rPr lang="es-ES" sz="2400" dirty="0"/>
                        <a:t> du?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1" dirty="0" err="1"/>
                        <a:t>Enpresaren</a:t>
                      </a:r>
                      <a:r>
                        <a:rPr lang="es-ES" sz="2400" b="1" dirty="0"/>
                        <a:t> PREBENTZIO - ANTOLAMENDUA.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1" dirty="0"/>
                        <a:t>BALIABIDE PROPIOAK</a:t>
                      </a:r>
                      <a:r>
                        <a:rPr lang="es-ES" sz="2400" baseline="0" dirty="0"/>
                        <a:t>, </a:t>
                      </a:r>
                      <a:r>
                        <a:rPr lang="es-ES" sz="2400" baseline="0" dirty="0" err="1"/>
                        <a:t>edo</a:t>
                      </a:r>
                      <a:endParaRPr lang="es-ES" sz="2400" baseline="0" dirty="0"/>
                    </a:p>
                    <a:p>
                      <a:r>
                        <a:rPr lang="es-ES" sz="2400" dirty="0"/>
                        <a:t>Bere </a:t>
                      </a:r>
                      <a:r>
                        <a:rPr lang="es-ES" sz="2400" dirty="0" err="1"/>
                        <a:t>jardueraren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zait</a:t>
                      </a:r>
                      <a:r>
                        <a:rPr lang="es-ES" sz="2400" dirty="0"/>
                        <a:t> bat </a:t>
                      </a:r>
                      <a:r>
                        <a:rPr lang="es-ES" sz="2400" dirty="0" err="1"/>
                        <a:t>azpikontratuz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gero</a:t>
                      </a:r>
                      <a:r>
                        <a:rPr lang="es-ES" sz="240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RSP (3</a:t>
                      </a:r>
                      <a:r>
                        <a:rPr lang="es-ES" sz="2400" baseline="0" dirty="0"/>
                        <a:t>9/97 ED) 19.2.a) </a:t>
                      </a:r>
                      <a:r>
                        <a:rPr lang="es-ES" sz="2400" baseline="0" dirty="0" err="1"/>
                        <a:t>artikulua</a:t>
                      </a:r>
                      <a:r>
                        <a:rPr lang="es-ES" sz="2400" baseline="0" dirty="0"/>
                        <a:t>.</a:t>
                      </a:r>
                    </a:p>
                    <a:p>
                      <a:pPr marL="361950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b="1" baseline="0" dirty="0"/>
                        <a:t>ERAKUNDE ESPEZIALIZATUA:</a:t>
                      </a:r>
                    </a:p>
                    <a:p>
                      <a:pPr marL="361950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396/2006 ED 11.5 </a:t>
                      </a:r>
                      <a:r>
                        <a:rPr lang="es-ES" sz="2400" baseline="0" dirty="0" err="1"/>
                        <a:t>artikulua</a:t>
                      </a:r>
                      <a:r>
                        <a:rPr lang="es-ES" sz="2400" baseline="0" dirty="0"/>
                        <a:t>:</a:t>
                      </a:r>
                    </a:p>
                    <a:p>
                      <a:pPr marL="447675" lvl="2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RERA </a:t>
                      </a:r>
                      <a:r>
                        <a:rPr lang="es-ES" sz="2400" baseline="0" dirty="0" err="1"/>
                        <a:t>enpresaren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azpikontratazioa</a:t>
                      </a:r>
                      <a:r>
                        <a:rPr lang="es-ES" sz="2400" baseline="0" dirty="0"/>
                        <a:t>, Lan-plan </a:t>
                      </a:r>
                      <a:r>
                        <a:rPr lang="es-ES" sz="2400" baseline="0" dirty="0" err="1"/>
                        <a:t>baimendua</a:t>
                      </a:r>
                      <a:r>
                        <a:rPr lang="es-ES" sz="2400" baseline="0" dirty="0"/>
                        <a:t> </a:t>
                      </a:r>
                      <a:r>
                        <a:rPr lang="es-ES" sz="2400" baseline="0" dirty="0" err="1"/>
                        <a:t>duena</a:t>
                      </a:r>
                      <a:r>
                        <a:rPr lang="es-ES" sz="2400" baseline="0" dirty="0"/>
                        <a:t>.</a:t>
                      </a:r>
                    </a:p>
                  </a:txBody>
                  <a:tcPr marL="150791" marR="150791" marT="75396" marB="75396"/>
                </a:tc>
                <a:tc>
                  <a:txBody>
                    <a:bodyPr/>
                    <a:lstStyle/>
                    <a:p>
                      <a:r>
                        <a:rPr lang="es-ES" sz="2400" b="1" dirty="0"/>
                        <a:t>ZERTIFIKATUTAKO ENPRESA?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EGIAZTATUTAKO IKUSKATZAILEAK</a:t>
                      </a:r>
                      <a:r>
                        <a:rPr lang="es-ES" sz="2400" baseline="0" dirty="0"/>
                        <a:t>?: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s-ES" sz="2400" baseline="0" dirty="0"/>
                        <a:t>UNE 171.370-2 </a:t>
                      </a:r>
                      <a:r>
                        <a:rPr lang="es-ES" sz="2400" baseline="0" dirty="0" err="1"/>
                        <a:t>arauan</a:t>
                      </a:r>
                      <a:r>
                        <a:rPr lang="es-ES" sz="2400" baseline="0" dirty="0"/>
                        <a:t>?</a:t>
                      </a:r>
                      <a:endParaRPr lang="es-ES" sz="2400" dirty="0"/>
                    </a:p>
                  </a:txBody>
                  <a:tcPr marL="150791" marR="150791" marT="75396" marB="75396"/>
                </a:tc>
                <a:extLst>
                  <a:ext uri="{0D108BD9-81ED-4DB2-BD59-A6C34878D82A}">
                    <a16:rowId xmlns:a16="http://schemas.microsoft.com/office/drawing/2014/main" val="3764556725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2" y="8395710"/>
            <a:ext cx="1363915" cy="17005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57" y="8309490"/>
            <a:ext cx="1461823" cy="1872961"/>
          </a:xfrm>
          <a:prstGeom prst="rect">
            <a:avLst/>
          </a:prstGeom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40" y="8800057"/>
            <a:ext cx="1593182" cy="1316718"/>
          </a:xfrm>
          <a:prstGeom prst="rect">
            <a:avLst/>
          </a:prstGeom>
        </p:spPr>
      </p:pic>
      <p:pic>
        <p:nvPicPr>
          <p:cNvPr id="3" name="Imagen 8">
            <a:extLst>
              <a:ext uri="{FF2B5EF4-FFF2-40B4-BE49-F238E27FC236}">
                <a16:creationId xmlns:a16="http://schemas.microsoft.com/office/drawing/2014/main" id="{D6F97984-E1F1-1B30-F6E8-E933ACD54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1" y="6102307"/>
            <a:ext cx="1135755" cy="1316718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3BBF6A4-515E-C4A6-8CE5-35CC7FF27E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sp>
        <p:nvSpPr>
          <p:cNvPr id="17" name="Botón de acción: ir al final 16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37837EFF-B866-75DE-E049-AB02E1429706}"/>
              </a:ext>
            </a:extLst>
          </p:cNvPr>
          <p:cNvSpPr/>
          <p:nvPr/>
        </p:nvSpPr>
        <p:spPr>
          <a:xfrm>
            <a:off x="19413090" y="7670899"/>
            <a:ext cx="528359" cy="638591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Botón de acción: Volver 1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A8B7E62-601F-25A6-DB81-3D8785BA2D27}"/>
              </a:ext>
            </a:extLst>
          </p:cNvPr>
          <p:cNvSpPr/>
          <p:nvPr/>
        </p:nvSpPr>
        <p:spPr>
          <a:xfrm>
            <a:off x="18743891" y="7670899"/>
            <a:ext cx="528359" cy="63859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Botón de acción: ir a inicio 1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481174A-78CD-4B53-701A-4F96AAD042C6}"/>
              </a:ext>
            </a:extLst>
          </p:cNvPr>
          <p:cNvSpPr/>
          <p:nvPr/>
        </p:nvSpPr>
        <p:spPr>
          <a:xfrm>
            <a:off x="17933852" y="7670899"/>
            <a:ext cx="669199" cy="63859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B097AE07-F804-52A4-1A50-B88DE1A6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1724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000">
        <p:cover/>
      </p:transition>
    </mc:Choice>
    <mc:Fallback xmlns="">
      <p:transition spd="slow" advTm="180000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3FB4B-3134-6437-19FF-37F7D7F047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979" y="1387475"/>
            <a:ext cx="11647343" cy="8915400"/>
          </a:xfrm>
        </p:spPr>
        <p:txBody>
          <a:bodyPr/>
          <a:lstStyle/>
          <a:p>
            <a:r>
              <a:rPr lang="es-ES" sz="4400" dirty="0" err="1"/>
              <a:t>Gure</a:t>
            </a:r>
            <a:r>
              <a:rPr lang="es-ES" sz="4400" dirty="0"/>
              <a:t> </a:t>
            </a:r>
            <a:r>
              <a:rPr lang="es-ES" sz="4400" dirty="0" err="1"/>
              <a:t>ohiko</a:t>
            </a:r>
            <a:r>
              <a:rPr lang="es-ES" sz="4400" dirty="0"/>
              <a:t> </a:t>
            </a:r>
            <a:r>
              <a:rPr lang="es-ES" sz="4400" dirty="0" err="1"/>
              <a:t>jarduerari</a:t>
            </a:r>
            <a:r>
              <a:rPr lang="es-ES" sz="4400" dirty="0"/>
              <a:t> </a:t>
            </a:r>
            <a:r>
              <a:rPr lang="es-ES" sz="4400" dirty="0" err="1"/>
              <a:t>buruzko</a:t>
            </a:r>
            <a:r>
              <a:rPr lang="es-ES" sz="4400" dirty="0"/>
              <a:t> </a:t>
            </a:r>
            <a:r>
              <a:rPr lang="es-ES" sz="4400" dirty="0" err="1"/>
              <a:t>informazioa</a:t>
            </a:r>
            <a:endParaRPr lang="es-ES" sz="4400" dirty="0"/>
          </a:p>
          <a:p>
            <a:r>
              <a:rPr lang="es-ES" u="sng" dirty="0"/>
              <a:t>UDALEI</a:t>
            </a:r>
            <a:r>
              <a:rPr lang="es-ES" dirty="0"/>
              <a:t> (</a:t>
            </a:r>
            <a:r>
              <a:rPr lang="es-ES" dirty="0" err="1"/>
              <a:t>bakarka</a:t>
            </a:r>
            <a:r>
              <a:rPr lang="es-ES" dirty="0"/>
              <a:t> </a:t>
            </a:r>
            <a:r>
              <a:rPr lang="es-ES" dirty="0" err="1"/>
              <a:t>edo</a:t>
            </a:r>
            <a:r>
              <a:rPr lang="es-ES" dirty="0"/>
              <a:t> </a:t>
            </a:r>
            <a:r>
              <a:rPr lang="es-ES" dirty="0" err="1"/>
              <a:t>elkartuta</a:t>
            </a:r>
            <a:r>
              <a:rPr lang="es-ES" dirty="0"/>
              <a:t>) </a:t>
            </a:r>
            <a:r>
              <a:rPr lang="es-ES" dirty="0" err="1"/>
              <a:t>buruzkoa</a:t>
            </a:r>
            <a:r>
              <a:rPr lang="es-ES" dirty="0"/>
              <a:t>: 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/>
              <a:t>Papera / Rola: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/>
              <a:t>Obren </a:t>
            </a:r>
            <a:r>
              <a:rPr lang="es-ES" sz="3200" dirty="0" err="1"/>
              <a:t>sustatzailea</a:t>
            </a:r>
            <a:r>
              <a:rPr lang="es-ES" sz="3200" dirty="0"/>
              <a:t>.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/>
              <a:t>Obra-</a:t>
            </a:r>
            <a:r>
              <a:rPr lang="es-ES" sz="3200" dirty="0" err="1"/>
              <a:t>lizentziak</a:t>
            </a:r>
            <a:r>
              <a:rPr lang="es-ES" sz="3200" dirty="0"/>
              <a:t>.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i="1" dirty="0" err="1"/>
              <a:t>Ur-hornidurako</a:t>
            </a:r>
            <a:r>
              <a:rPr lang="es-ES" sz="3200" i="1" dirty="0"/>
              <a:t> </a:t>
            </a:r>
            <a:r>
              <a:rPr lang="es-ES" sz="3200" i="1" dirty="0" err="1"/>
              <a:t>instalazioen</a:t>
            </a:r>
            <a:r>
              <a:rPr lang="es-ES" sz="3200" i="1" dirty="0"/>
              <a:t> </a:t>
            </a:r>
            <a:r>
              <a:rPr lang="es-ES" sz="3200" i="1" dirty="0" err="1"/>
              <a:t>mantentzailea</a:t>
            </a:r>
            <a:r>
              <a:rPr lang="es-ES" sz="3200" i="1" dirty="0"/>
              <a:t> / </a:t>
            </a:r>
            <a:r>
              <a:rPr lang="es-ES" sz="3200" i="1" dirty="0" err="1"/>
              <a:t>kudeatzailea</a:t>
            </a:r>
            <a:r>
              <a:rPr lang="es-ES" sz="3200" i="1" dirty="0"/>
              <a:t>.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i="1" dirty="0" err="1"/>
              <a:t>Garbiguneak</a:t>
            </a:r>
            <a:r>
              <a:rPr lang="es-ES" sz="3200" i="1" dirty="0"/>
              <a:t>, </a:t>
            </a:r>
            <a:r>
              <a:rPr lang="es-ES" sz="3200" i="1" dirty="0" err="1"/>
              <a:t>hondakinen</a:t>
            </a:r>
            <a:r>
              <a:rPr lang="es-ES" sz="3200" i="1" dirty="0"/>
              <a:t> </a:t>
            </a:r>
            <a:r>
              <a:rPr lang="es-ES" sz="3200" i="1" dirty="0" err="1"/>
              <a:t>kaleko</a:t>
            </a:r>
            <a:r>
              <a:rPr lang="es-ES" sz="3200" i="1" dirty="0"/>
              <a:t> </a:t>
            </a:r>
            <a:r>
              <a:rPr lang="es-ES" sz="3200" i="1" dirty="0" err="1"/>
              <a:t>bilketa</a:t>
            </a:r>
            <a:r>
              <a:rPr lang="es-ES" sz="3200" i="1" dirty="0"/>
              <a:t>, </a:t>
            </a:r>
            <a:r>
              <a:rPr lang="es-ES" sz="3200" i="1" dirty="0" err="1"/>
              <a:t>emergentziak</a:t>
            </a:r>
            <a:r>
              <a:rPr lang="es-ES" sz="3200" i="1" dirty="0"/>
              <a:t>, …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 err="1"/>
              <a:t>EAEko</a:t>
            </a:r>
            <a:r>
              <a:rPr lang="es-ES" sz="3600" dirty="0"/>
              <a:t> Udala RERA </a:t>
            </a:r>
            <a:r>
              <a:rPr lang="es-ES" sz="3600" dirty="0" err="1"/>
              <a:t>enpresa</a:t>
            </a:r>
            <a:r>
              <a:rPr lang="es-ES" sz="3600" dirty="0"/>
              <a:t> </a:t>
            </a:r>
            <a:r>
              <a:rPr lang="es-ES" sz="3600" dirty="0" err="1"/>
              <a:t>gisa</a:t>
            </a:r>
            <a:r>
              <a:rPr lang="es-ES" sz="3600" dirty="0"/>
              <a:t>, </a:t>
            </a:r>
            <a:r>
              <a:rPr lang="es-ES" sz="3600" dirty="0" err="1"/>
              <a:t>gaur</a:t>
            </a:r>
            <a:r>
              <a:rPr lang="es-ES" sz="3600" dirty="0"/>
              <a:t> </a:t>
            </a:r>
            <a:r>
              <a:rPr lang="es-ES" sz="3600" dirty="0" err="1"/>
              <a:t>egun</a:t>
            </a:r>
            <a:r>
              <a:rPr lang="es-ES" sz="3600" dirty="0"/>
              <a:t>:</a:t>
            </a:r>
          </a:p>
          <a:p>
            <a:pPr marL="1338263" lvl="2" indent="-5715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3200" dirty="0" err="1"/>
              <a:t>Lanbideak</a:t>
            </a:r>
            <a:r>
              <a:rPr lang="es-ES" sz="3200" dirty="0"/>
              <a:t>/</a:t>
            </a:r>
            <a:r>
              <a:rPr lang="es-ES" sz="3200" dirty="0" err="1"/>
              <a:t>Lantokiak</a:t>
            </a:r>
            <a:r>
              <a:rPr lang="es-ES" sz="3200" dirty="0"/>
              <a:t>:</a:t>
            </a: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617E7B-0331-4205-3B78-3D40335D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3051" y="9220596"/>
            <a:ext cx="1338398" cy="20542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F33DCF1-3E2C-B295-28F6-7A6DBAAF3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242" y="2693134"/>
            <a:ext cx="3724707" cy="24258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1EC0327-1B88-D325-635F-9EC1DA0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22" y="8466088"/>
            <a:ext cx="2409379" cy="153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633437-7235-C923-E626-B88923654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31" y="7729682"/>
            <a:ext cx="1175381" cy="21720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20AC7B-1747-A478-6FBB-3A69A3B77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1" y="8019588"/>
            <a:ext cx="1412740" cy="18741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EDAA9A8-CD0F-BF6C-E0A8-AE2B6AE929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676" y="7403313"/>
            <a:ext cx="1807311" cy="24984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77A4327-86CC-18A9-D78F-4A8B214B62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80" y="8172979"/>
            <a:ext cx="2072008" cy="1832259"/>
          </a:xfrm>
          <a:prstGeom prst="rect">
            <a:avLst/>
          </a:prstGeom>
        </p:spPr>
      </p:pic>
      <p:pic>
        <p:nvPicPr>
          <p:cNvPr id="18" name="Imagen 1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B6103A7-5D78-6C08-F3D8-D30BEBA2AC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513" y="8466088"/>
            <a:ext cx="2275236" cy="148954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DDB20E1-299A-8EBA-194A-CBD7DF41E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019" y="1745183"/>
            <a:ext cx="2287121" cy="14895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B799AFC-6B25-B290-68DF-8091CF77A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019" y="3263253"/>
            <a:ext cx="2287121" cy="14895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CBAA26C-6A69-7B73-5360-457DD9D3D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819" y="4956038"/>
            <a:ext cx="2287121" cy="14895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C590778-AAFC-7235-88C4-E9D19EBC6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765" y="5784562"/>
            <a:ext cx="1520960" cy="990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6FB20BE-3C73-878D-E0AA-E2564DC02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481">
            <a:off x="18151765" y="4794000"/>
            <a:ext cx="1520960" cy="990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2295103-AE3B-FF6B-E690-95EF8A7BD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050" y="3736380"/>
            <a:ext cx="1520960" cy="990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C58E373-DACF-19F4-068D-3FE10000C7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611">
            <a:off x="18151765" y="2745818"/>
            <a:ext cx="1520960" cy="990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745E397-90BC-7C0B-F067-B1CA268A59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050" y="1702573"/>
            <a:ext cx="1520960" cy="990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49E21869-F88E-1721-8C47-FF4FC826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94" y="4703"/>
            <a:ext cx="2257076" cy="75342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226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Vari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8BC5C549-B996-436E-A64A-1467B21235AA}"/>
    </a:ext>
  </a:extLst>
</a:theme>
</file>

<file path=ppt/theme/theme2.xml><?xml version="1.0" encoding="utf-8"?>
<a:theme xmlns:a="http://schemas.openxmlformats.org/drawingml/2006/main" name="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64F57E06-A691-4BB5-978B-0BBE1F11393C}"/>
    </a:ext>
  </a:extLst>
</a:theme>
</file>

<file path=ppt/theme/theme3.xml><?xml version="1.0" encoding="utf-8"?>
<a:theme xmlns:a="http://schemas.openxmlformats.org/drawingml/2006/main" name="Az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nencia 15 mayo" id="{84CDA24B-7999-475A-903D-FC26D9D6A28E}" vid="{BE065C68-8B9B-46C0-813D-7327D299F862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FFCBBBD17695419C02C5B216E3E06D" ma:contentTypeVersion="18" ma:contentTypeDescription="Crear nuevo documento." ma:contentTypeScope="" ma:versionID="77a89f7d2ba72ff3d60f689af3737635">
  <xsd:schema xmlns:xsd="http://www.w3.org/2001/XMLSchema" xmlns:xs="http://www.w3.org/2001/XMLSchema" xmlns:p="http://schemas.microsoft.com/office/2006/metadata/properties" xmlns:ns2="0ee9cd31-757f-4a03-92a0-29e7a84aa844" xmlns:ns3="5e6931b8-7b9c-4b3b-8cc2-dbb524729911" xmlns:ns4="0ea6a589-ef5a-4cb0-9b52-79d5b22c6219" targetNamespace="http://schemas.microsoft.com/office/2006/metadata/properties" ma:root="true" ma:fieldsID="4cf1d7cef6b4226b463ff2189ce4c0f2" ns2:_="" ns3:_="" ns4:_="">
    <xsd:import namespace="0ee9cd31-757f-4a03-92a0-29e7a84aa844"/>
    <xsd:import namespace="5e6931b8-7b9c-4b3b-8cc2-dbb524729911"/>
    <xsd:import namespace="0ea6a589-ef5a-4cb0-9b52-79d5b22c6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cd31-757f-4a03-92a0-29e7a84aa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ab8eeae6-5f14-4627-b573-d6b45fb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931b8-7b9c-4b3b-8cc2-dbb5247299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589-ef5a-4cb0-9b52-79d5b22c621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8655834-a192-4258-87fa-e6c1cc9e0e0e}" ma:internalName="TaxCatchAll" ma:showField="CatchAllData" ma:web="5e6931b8-7b9c-4b3b-8cc2-dbb5247299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a6a589-ef5a-4cb0-9b52-79d5b22c6219" xsi:nil="true"/>
    <lcf76f155ced4ddcb4097134ff3c332f xmlns="0ee9cd31-757f-4a03-92a0-29e7a84aa8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C4A88A-E1A6-44FB-97D2-B5FD6525DF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1A1E7B-CB80-4F47-BBFD-D94C77339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e9cd31-757f-4a03-92a0-29e7a84aa844"/>
    <ds:schemaRef ds:uri="5e6931b8-7b9c-4b3b-8cc2-dbb524729911"/>
    <ds:schemaRef ds:uri="0ea6a589-ef5a-4cb0-9b52-79d5b22c6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40DF51-6985-45BD-8CFD-80DAD12354BC}">
  <ds:schemaRefs>
    <ds:schemaRef ds:uri="http://schemas.microsoft.com/office/2006/metadata/properties"/>
    <ds:schemaRef ds:uri="5e6931b8-7b9c-4b3b-8cc2-dbb524729911"/>
    <ds:schemaRef ds:uri="0ee9cd31-757f-4a03-92a0-29e7a84aa844"/>
    <ds:schemaRef ds:uri="http://purl.org/dc/elements/1.1/"/>
    <ds:schemaRef ds:uri="http://schemas.microsoft.com/office/infopath/2007/PartnerControls"/>
    <ds:schemaRef ds:uri="0ea6a589-ef5a-4cb0-9b52-79d5b22c6219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Ponencia 15 mayo</Template>
  <TotalTime>343</TotalTime>
  <Words>1399</Words>
  <Application>Microsoft Office PowerPoint</Application>
  <PresentationFormat>Personalizado</PresentationFormat>
  <Paragraphs>258</Paragraphs>
  <Slides>26</Slides>
  <Notes>1</Notes>
  <HiddenSlides>2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Tipo de letra del sistema regular</vt:lpstr>
      <vt:lpstr>Wingdings</vt:lpstr>
      <vt:lpstr>Varios</vt:lpstr>
      <vt:lpstr>Blanco</vt:lpstr>
      <vt:lpstr>Azul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Eusko Jaurlaritza Gobierno Vasco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Izaguirre Suso, Ibon</dc:creator>
  <cp:keywords>amianto, osalan</cp:keywords>
  <cp:lastModifiedBy>Leire Escolar</cp:lastModifiedBy>
  <cp:revision>5</cp:revision>
  <dcterms:created xsi:type="dcterms:W3CDTF">2024-05-13T09:42:32Z</dcterms:created>
  <dcterms:modified xsi:type="dcterms:W3CDTF">2024-05-21T13:38:03Z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2023-12-04T00:00:00Z</vt:filetime>
  </property>
  <property fmtid="{D5CDD505-2E9C-101B-9397-08002B2CF9AE}" pid="3" name="Creator">
    <vt:lpwstr>Adobe Illustrator 27.7 (Macintosh)</vt:lpwstr>
  </property>
  <property fmtid="{D5CDD505-2E9C-101B-9397-08002B2CF9AE}" pid="4" name="LastSaved">
    <vt:filetime>2023-12-04T00:00:00Z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0x010100B8FFCBBBD17695419C02C5B216E3E06D</vt:lpwstr>
  </property>
  <property fmtid="{D5CDD505-2E9C-101B-9397-08002B2CF9AE}" pid="7" name="MediaServiceImageTags">
    <vt:lpwstr/>
  </property>
</Properties>
</file>