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4"/>
    <p:sldMasterId id="2147483648" r:id="rId5"/>
    <p:sldMasterId id="2147483669" r:id="rId6"/>
  </p:sldMasterIdLst>
  <p:notesMasterIdLst>
    <p:notesMasterId r:id="rId36"/>
  </p:notesMasterIdLst>
  <p:sldIdLst>
    <p:sldId id="260" r:id="rId7"/>
    <p:sldId id="306" r:id="rId8"/>
    <p:sldId id="301" r:id="rId9"/>
    <p:sldId id="304" r:id="rId10"/>
    <p:sldId id="277" r:id="rId11"/>
    <p:sldId id="279" r:id="rId12"/>
    <p:sldId id="280" r:id="rId13"/>
    <p:sldId id="283" r:id="rId14"/>
    <p:sldId id="308" r:id="rId15"/>
    <p:sldId id="281" r:id="rId16"/>
    <p:sldId id="284" r:id="rId17"/>
    <p:sldId id="294" r:id="rId18"/>
    <p:sldId id="285" r:id="rId19"/>
    <p:sldId id="311" r:id="rId20"/>
    <p:sldId id="286" r:id="rId21"/>
    <p:sldId id="287" r:id="rId22"/>
    <p:sldId id="289" r:id="rId23"/>
    <p:sldId id="290" r:id="rId24"/>
    <p:sldId id="291" r:id="rId25"/>
    <p:sldId id="292" r:id="rId26"/>
    <p:sldId id="309" r:id="rId27"/>
    <p:sldId id="293" r:id="rId28"/>
    <p:sldId id="299" r:id="rId29"/>
    <p:sldId id="288" r:id="rId30"/>
    <p:sldId id="295" r:id="rId31"/>
    <p:sldId id="297" r:id="rId32"/>
    <p:sldId id="298" r:id="rId33"/>
    <p:sldId id="310" r:id="rId34"/>
    <p:sldId id="300" r:id="rId3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CE"/>
    <a:srgbClr val="00508C"/>
    <a:srgbClr val="BDD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0BFA88-7017-4C36-8BE8-8C5C714CB320}" v="477" dt="2024-05-23T08:54:39.65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ti Meñica Nebreda" userId="9f724796-d086-452a-87a2-a14226258a8b" providerId="ADAL" clId="{5B1EADAE-9D00-4424-B7A9-5F32CE17D23E}"/>
    <pc:docChg chg="custSel delSld modSld">
      <pc:chgData name="Irati Meñica Nebreda" userId="9f724796-d086-452a-87a2-a14226258a8b" providerId="ADAL" clId="{5B1EADAE-9D00-4424-B7A9-5F32CE17D23E}" dt="2024-05-21T12:27:01.152" v="105" actId="1038"/>
      <pc:docMkLst>
        <pc:docMk/>
      </pc:docMkLst>
      <pc:sldChg chg="modSp mod">
        <pc:chgData name="Irati Meñica Nebreda" userId="9f724796-d086-452a-87a2-a14226258a8b" providerId="ADAL" clId="{5B1EADAE-9D00-4424-B7A9-5F32CE17D23E}" dt="2024-05-21T12:25:27.637" v="66" actId="404"/>
        <pc:sldMkLst>
          <pc:docMk/>
          <pc:sldMk cId="2110458123" sldId="260"/>
        </pc:sldMkLst>
        <pc:spChg chg="mod">
          <ac:chgData name="Irati Meñica Nebreda" userId="9f724796-d086-452a-87a2-a14226258a8b" providerId="ADAL" clId="{5B1EADAE-9D00-4424-B7A9-5F32CE17D23E}" dt="2024-05-21T12:25:27.637" v="66" actId="404"/>
          <ac:spMkLst>
            <pc:docMk/>
            <pc:sldMk cId="2110458123" sldId="260"/>
            <ac:spMk id="20" creationId="{2BF4B7B3-A8AF-6DC5-B775-BD4273F03CCC}"/>
          </ac:spMkLst>
        </pc:spChg>
      </pc:sldChg>
      <pc:sldChg chg="del">
        <pc:chgData name="Irati Meñica Nebreda" userId="9f724796-d086-452a-87a2-a14226258a8b" providerId="ADAL" clId="{5B1EADAE-9D00-4424-B7A9-5F32CE17D23E}" dt="2024-05-21T11:23:34.739" v="0" actId="47"/>
        <pc:sldMkLst>
          <pc:docMk/>
          <pc:sldMk cId="3220970173" sldId="270"/>
        </pc:sldMkLst>
      </pc:sldChg>
      <pc:sldChg chg="del">
        <pc:chgData name="Irati Meñica Nebreda" userId="9f724796-d086-452a-87a2-a14226258a8b" providerId="ADAL" clId="{5B1EADAE-9D00-4424-B7A9-5F32CE17D23E}" dt="2024-05-21T12:26:57.691" v="103" actId="47"/>
        <pc:sldMkLst>
          <pc:docMk/>
          <pc:sldMk cId="594229294" sldId="276"/>
        </pc:sldMkLst>
      </pc:sldChg>
      <pc:sldChg chg="addSp delSp modSp mod">
        <pc:chgData name="Irati Meñica Nebreda" userId="9f724796-d086-452a-87a2-a14226258a8b" providerId="ADAL" clId="{5B1EADAE-9D00-4424-B7A9-5F32CE17D23E}" dt="2024-05-21T12:25:41.953" v="68" actId="1038"/>
        <pc:sldMkLst>
          <pc:docMk/>
          <pc:sldMk cId="489461281" sldId="277"/>
        </pc:sldMkLst>
        <pc:spChg chg="add mod">
          <ac:chgData name="Irati Meñica Nebreda" userId="9f724796-d086-452a-87a2-a14226258a8b" providerId="ADAL" clId="{5B1EADAE-9D00-4424-B7A9-5F32CE17D23E}" dt="2024-05-21T12:25:41.953" v="68" actId="1038"/>
          <ac:spMkLst>
            <pc:docMk/>
            <pc:sldMk cId="489461281" sldId="277"/>
            <ac:spMk id="8" creationId="{E526F30A-3014-DF5B-BFD0-521053FA408E}"/>
          </ac:spMkLst>
        </pc:spChg>
        <pc:picChg chg="del">
          <ac:chgData name="Irati Meñica Nebreda" userId="9f724796-d086-452a-87a2-a14226258a8b" providerId="ADAL" clId="{5B1EADAE-9D00-4424-B7A9-5F32CE17D23E}" dt="2024-05-21T11:23:46.188" v="1" actId="478"/>
          <ac:picMkLst>
            <pc:docMk/>
            <pc:sldMk cId="489461281" sldId="277"/>
            <ac:picMk id="2" creationId="{8C0FB828-48E3-8FCF-B851-359D37FBB142}"/>
          </ac:picMkLst>
        </pc:picChg>
        <pc:picChg chg="del">
          <ac:chgData name="Irati Meñica Nebreda" userId="9f724796-d086-452a-87a2-a14226258a8b" providerId="ADAL" clId="{5B1EADAE-9D00-4424-B7A9-5F32CE17D23E}" dt="2024-05-21T11:23:47.158" v="2" actId="478"/>
          <ac:picMkLst>
            <pc:docMk/>
            <pc:sldMk cId="489461281" sldId="277"/>
            <ac:picMk id="4" creationId="{729DDC07-179F-0C3B-E613-804B2AFCDF3A}"/>
          </ac:picMkLst>
        </pc:picChg>
        <pc:picChg chg="add mod">
          <ac:chgData name="Irati Meñica Nebreda" userId="9f724796-d086-452a-87a2-a14226258a8b" providerId="ADAL" clId="{5B1EADAE-9D00-4424-B7A9-5F32CE17D23E}" dt="2024-05-21T11:23:48.580" v="3"/>
          <ac:picMkLst>
            <pc:docMk/>
            <pc:sldMk cId="489461281" sldId="277"/>
            <ac:picMk id="7" creationId="{0F590E1F-1D7E-2103-8BA4-1B869AF9FA15}"/>
          </ac:picMkLst>
        </pc:picChg>
        <pc:picChg chg="add mod">
          <ac:chgData name="Irati Meñica Nebreda" userId="9f724796-d086-452a-87a2-a14226258a8b" providerId="ADAL" clId="{5B1EADAE-9D00-4424-B7A9-5F32CE17D23E}" dt="2024-05-21T11:23:48.580" v="3"/>
          <ac:picMkLst>
            <pc:docMk/>
            <pc:sldMk cId="489461281" sldId="277"/>
            <ac:picMk id="9" creationId="{C4D5F190-39E5-66C5-DF91-DD3ACF7D2F58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5:46.082" v="70" actId="1038"/>
        <pc:sldMkLst>
          <pc:docMk/>
          <pc:sldMk cId="892153577" sldId="279"/>
        </pc:sldMkLst>
        <pc:spChg chg="add mod">
          <ac:chgData name="Irati Meñica Nebreda" userId="9f724796-d086-452a-87a2-a14226258a8b" providerId="ADAL" clId="{5B1EADAE-9D00-4424-B7A9-5F32CE17D23E}" dt="2024-05-21T12:25:46.082" v="70" actId="1038"/>
          <ac:spMkLst>
            <pc:docMk/>
            <pc:sldMk cId="892153577" sldId="279"/>
            <ac:spMk id="8" creationId="{E4F248CB-A67C-F345-A5C2-F6DBF2D47DC5}"/>
          </ac:spMkLst>
        </pc:spChg>
        <pc:picChg chg="del">
          <ac:chgData name="Irati Meñica Nebreda" userId="9f724796-d086-452a-87a2-a14226258a8b" providerId="ADAL" clId="{5B1EADAE-9D00-4424-B7A9-5F32CE17D23E}" dt="2024-05-21T11:24:05.962" v="4" actId="478"/>
          <ac:picMkLst>
            <pc:docMk/>
            <pc:sldMk cId="892153577" sldId="279"/>
            <ac:picMk id="2" creationId="{CD24D58E-EFB5-7A78-FFA1-2D5EB746D90A}"/>
          </ac:picMkLst>
        </pc:picChg>
        <pc:picChg chg="del">
          <ac:chgData name="Irati Meñica Nebreda" userId="9f724796-d086-452a-87a2-a14226258a8b" providerId="ADAL" clId="{5B1EADAE-9D00-4424-B7A9-5F32CE17D23E}" dt="2024-05-21T11:24:06.834" v="5" actId="478"/>
          <ac:picMkLst>
            <pc:docMk/>
            <pc:sldMk cId="892153577" sldId="279"/>
            <ac:picMk id="5" creationId="{C77C50D3-3E0F-4A28-0968-8F3C28099367}"/>
          </ac:picMkLst>
        </pc:picChg>
        <pc:picChg chg="add mod">
          <ac:chgData name="Irati Meñica Nebreda" userId="9f724796-d086-452a-87a2-a14226258a8b" providerId="ADAL" clId="{5B1EADAE-9D00-4424-B7A9-5F32CE17D23E}" dt="2024-05-21T11:24:08.100" v="6"/>
          <ac:picMkLst>
            <pc:docMk/>
            <pc:sldMk cId="892153577" sldId="279"/>
            <ac:picMk id="7" creationId="{7C78E112-BB6B-15F2-A587-59B95E7A2040}"/>
          </ac:picMkLst>
        </pc:picChg>
        <pc:picChg chg="add mod">
          <ac:chgData name="Irati Meñica Nebreda" userId="9f724796-d086-452a-87a2-a14226258a8b" providerId="ADAL" clId="{5B1EADAE-9D00-4424-B7A9-5F32CE17D23E}" dt="2024-05-21T11:24:08.100" v="6"/>
          <ac:picMkLst>
            <pc:docMk/>
            <pc:sldMk cId="892153577" sldId="279"/>
            <ac:picMk id="9" creationId="{67D98A19-4ABE-ECF4-B48F-0A8E28E43507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5:49.812" v="72" actId="1038"/>
        <pc:sldMkLst>
          <pc:docMk/>
          <pc:sldMk cId="1338813652" sldId="280"/>
        </pc:sldMkLst>
        <pc:spChg chg="add mod">
          <ac:chgData name="Irati Meñica Nebreda" userId="9f724796-d086-452a-87a2-a14226258a8b" providerId="ADAL" clId="{5B1EADAE-9D00-4424-B7A9-5F32CE17D23E}" dt="2024-05-21T12:25:49.812" v="72" actId="1038"/>
          <ac:spMkLst>
            <pc:docMk/>
            <pc:sldMk cId="1338813652" sldId="280"/>
            <ac:spMk id="6" creationId="{CA05A9D3-D3E2-899A-C66B-EC694148DA93}"/>
          </ac:spMkLst>
        </pc:spChg>
        <pc:picChg chg="del">
          <ac:chgData name="Irati Meñica Nebreda" userId="9f724796-d086-452a-87a2-a14226258a8b" providerId="ADAL" clId="{5B1EADAE-9D00-4424-B7A9-5F32CE17D23E}" dt="2024-05-21T11:24:10.694" v="7" actId="478"/>
          <ac:picMkLst>
            <pc:docMk/>
            <pc:sldMk cId="1338813652" sldId="280"/>
            <ac:picMk id="2" creationId="{1A43A1B5-4563-FF97-925E-F07A023A2C06}"/>
          </ac:picMkLst>
        </pc:picChg>
        <pc:picChg chg="del">
          <ac:chgData name="Irati Meñica Nebreda" userId="9f724796-d086-452a-87a2-a14226258a8b" providerId="ADAL" clId="{5B1EADAE-9D00-4424-B7A9-5F32CE17D23E}" dt="2024-05-21T11:24:11.596" v="8" actId="478"/>
          <ac:picMkLst>
            <pc:docMk/>
            <pc:sldMk cId="1338813652" sldId="280"/>
            <ac:picMk id="3" creationId="{050C9EE7-84BB-0F08-A689-61E498707B3E}"/>
          </ac:picMkLst>
        </pc:picChg>
        <pc:picChg chg="add mod">
          <ac:chgData name="Irati Meñica Nebreda" userId="9f724796-d086-452a-87a2-a14226258a8b" providerId="ADAL" clId="{5B1EADAE-9D00-4424-B7A9-5F32CE17D23E}" dt="2024-05-21T11:24:12.853" v="9"/>
          <ac:picMkLst>
            <pc:docMk/>
            <pc:sldMk cId="1338813652" sldId="280"/>
            <ac:picMk id="5" creationId="{3F526691-1B35-4787-486E-EE01749E8C39}"/>
          </ac:picMkLst>
        </pc:picChg>
        <pc:picChg chg="add mod">
          <ac:chgData name="Irati Meñica Nebreda" userId="9f724796-d086-452a-87a2-a14226258a8b" providerId="ADAL" clId="{5B1EADAE-9D00-4424-B7A9-5F32CE17D23E}" dt="2024-05-21T11:24:12.853" v="9"/>
          <ac:picMkLst>
            <pc:docMk/>
            <pc:sldMk cId="1338813652" sldId="280"/>
            <ac:picMk id="8" creationId="{F75E9886-F8EC-0C1F-819A-990D75D32EF3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5:56.964" v="76" actId="1038"/>
        <pc:sldMkLst>
          <pc:docMk/>
          <pc:sldMk cId="4291183214" sldId="281"/>
        </pc:sldMkLst>
        <pc:spChg chg="add mod">
          <ac:chgData name="Irati Meñica Nebreda" userId="9f724796-d086-452a-87a2-a14226258a8b" providerId="ADAL" clId="{5B1EADAE-9D00-4424-B7A9-5F32CE17D23E}" dt="2024-05-21T12:25:56.964" v="76" actId="1038"/>
          <ac:spMkLst>
            <pc:docMk/>
            <pc:sldMk cId="4291183214" sldId="281"/>
            <ac:spMk id="10" creationId="{EC2146F0-64A3-B0BC-A18F-1776F1956574}"/>
          </ac:spMkLst>
        </pc:spChg>
        <pc:picChg chg="del">
          <ac:chgData name="Irati Meñica Nebreda" userId="9f724796-d086-452a-87a2-a14226258a8b" providerId="ADAL" clId="{5B1EADAE-9D00-4424-B7A9-5F32CE17D23E}" dt="2024-05-21T11:24:19.998" v="13" actId="478"/>
          <ac:picMkLst>
            <pc:docMk/>
            <pc:sldMk cId="4291183214" sldId="281"/>
            <ac:picMk id="4" creationId="{C56EC432-3CFE-4D17-E86F-A1DE453274BB}"/>
          </ac:picMkLst>
        </pc:picChg>
        <pc:picChg chg="del">
          <ac:chgData name="Irati Meñica Nebreda" userId="9f724796-d086-452a-87a2-a14226258a8b" providerId="ADAL" clId="{5B1EADAE-9D00-4424-B7A9-5F32CE17D23E}" dt="2024-05-21T11:24:20.853" v="14" actId="478"/>
          <ac:picMkLst>
            <pc:docMk/>
            <pc:sldMk cId="4291183214" sldId="281"/>
            <ac:picMk id="6" creationId="{DE5F2DA9-2FE2-CF0C-B8F9-75DF4D50F5FC}"/>
          </ac:picMkLst>
        </pc:picChg>
        <pc:picChg chg="add mod">
          <ac:chgData name="Irati Meñica Nebreda" userId="9f724796-d086-452a-87a2-a14226258a8b" providerId="ADAL" clId="{5B1EADAE-9D00-4424-B7A9-5F32CE17D23E}" dt="2024-05-21T11:24:22.542" v="15"/>
          <ac:picMkLst>
            <pc:docMk/>
            <pc:sldMk cId="4291183214" sldId="281"/>
            <ac:picMk id="9" creationId="{74A5F3D9-6D44-305F-9C30-D541CBAB6922}"/>
          </ac:picMkLst>
        </pc:picChg>
        <pc:picChg chg="add mod">
          <ac:chgData name="Irati Meñica Nebreda" userId="9f724796-d086-452a-87a2-a14226258a8b" providerId="ADAL" clId="{5B1EADAE-9D00-4424-B7A9-5F32CE17D23E}" dt="2024-05-21T11:24:22.542" v="15"/>
          <ac:picMkLst>
            <pc:docMk/>
            <pc:sldMk cId="4291183214" sldId="281"/>
            <ac:picMk id="11" creationId="{8B1AB115-5209-C15C-1B0B-2030F72E5379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5:53.345" v="74" actId="1038"/>
        <pc:sldMkLst>
          <pc:docMk/>
          <pc:sldMk cId="51343980" sldId="283"/>
        </pc:sldMkLst>
        <pc:spChg chg="add mod">
          <ac:chgData name="Irati Meñica Nebreda" userId="9f724796-d086-452a-87a2-a14226258a8b" providerId="ADAL" clId="{5B1EADAE-9D00-4424-B7A9-5F32CE17D23E}" dt="2024-05-21T12:25:53.345" v="74" actId="1038"/>
          <ac:spMkLst>
            <pc:docMk/>
            <pc:sldMk cId="51343980" sldId="283"/>
            <ac:spMk id="8" creationId="{8C0CF2A7-6411-4E5E-7306-4BA3CE0B7E93}"/>
          </ac:spMkLst>
        </pc:spChg>
        <pc:picChg chg="del">
          <ac:chgData name="Irati Meñica Nebreda" userId="9f724796-d086-452a-87a2-a14226258a8b" providerId="ADAL" clId="{5B1EADAE-9D00-4424-B7A9-5F32CE17D23E}" dt="2024-05-21T11:24:15.563" v="10" actId="478"/>
          <ac:picMkLst>
            <pc:docMk/>
            <pc:sldMk cId="51343980" sldId="283"/>
            <ac:picMk id="2" creationId="{F9AE5090-27CA-F22C-0A23-2447628459E5}"/>
          </ac:picMkLst>
        </pc:picChg>
        <pc:picChg chg="del">
          <ac:chgData name="Irati Meñica Nebreda" userId="9f724796-d086-452a-87a2-a14226258a8b" providerId="ADAL" clId="{5B1EADAE-9D00-4424-B7A9-5F32CE17D23E}" dt="2024-05-21T11:24:16.396" v="11" actId="478"/>
          <ac:picMkLst>
            <pc:docMk/>
            <pc:sldMk cId="51343980" sldId="283"/>
            <ac:picMk id="4" creationId="{327E596E-7E37-013C-487F-E38C3184AEC7}"/>
          </ac:picMkLst>
        </pc:picChg>
        <pc:picChg chg="add mod">
          <ac:chgData name="Irati Meñica Nebreda" userId="9f724796-d086-452a-87a2-a14226258a8b" providerId="ADAL" clId="{5B1EADAE-9D00-4424-B7A9-5F32CE17D23E}" dt="2024-05-21T11:24:17.616" v="12"/>
          <ac:picMkLst>
            <pc:docMk/>
            <pc:sldMk cId="51343980" sldId="283"/>
            <ac:picMk id="6" creationId="{FDEA05AF-5C1F-49CE-1961-373ABF0513D6}"/>
          </ac:picMkLst>
        </pc:picChg>
        <pc:picChg chg="add mod">
          <ac:chgData name="Irati Meñica Nebreda" userId="9f724796-d086-452a-87a2-a14226258a8b" providerId="ADAL" clId="{5B1EADAE-9D00-4424-B7A9-5F32CE17D23E}" dt="2024-05-21T11:24:17.616" v="12"/>
          <ac:picMkLst>
            <pc:docMk/>
            <pc:sldMk cId="51343980" sldId="283"/>
            <ac:picMk id="9" creationId="{B215B880-D3EC-AF40-A589-ABC8380891B4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00.928" v="78" actId="1038"/>
        <pc:sldMkLst>
          <pc:docMk/>
          <pc:sldMk cId="1190214928" sldId="284"/>
        </pc:sldMkLst>
        <pc:spChg chg="add mod">
          <ac:chgData name="Irati Meñica Nebreda" userId="9f724796-d086-452a-87a2-a14226258a8b" providerId="ADAL" clId="{5B1EADAE-9D00-4424-B7A9-5F32CE17D23E}" dt="2024-05-21T12:26:00.928" v="78" actId="1038"/>
          <ac:spMkLst>
            <pc:docMk/>
            <pc:sldMk cId="1190214928" sldId="284"/>
            <ac:spMk id="21" creationId="{955147DF-01B9-5E8A-7091-058CD614FA5D}"/>
          </ac:spMkLst>
        </pc:spChg>
        <pc:picChg chg="del">
          <ac:chgData name="Irati Meñica Nebreda" userId="9f724796-d086-452a-87a2-a14226258a8b" providerId="ADAL" clId="{5B1EADAE-9D00-4424-B7A9-5F32CE17D23E}" dt="2024-05-21T11:24:25.296" v="16" actId="478"/>
          <ac:picMkLst>
            <pc:docMk/>
            <pc:sldMk cId="1190214928" sldId="284"/>
            <ac:picMk id="2" creationId="{2870CAFF-EFF0-C749-763C-5A15B3AC97DA}"/>
          </ac:picMkLst>
        </pc:picChg>
        <pc:picChg chg="del">
          <ac:chgData name="Irati Meñica Nebreda" userId="9f724796-d086-452a-87a2-a14226258a8b" providerId="ADAL" clId="{5B1EADAE-9D00-4424-B7A9-5F32CE17D23E}" dt="2024-05-21T11:24:26.155" v="17" actId="478"/>
          <ac:picMkLst>
            <pc:docMk/>
            <pc:sldMk cId="1190214928" sldId="284"/>
            <ac:picMk id="6" creationId="{0D3013A2-C24E-D154-97CE-DA3F6E4A5B00}"/>
          </ac:picMkLst>
        </pc:picChg>
        <pc:picChg chg="add mod">
          <ac:chgData name="Irati Meñica Nebreda" userId="9f724796-d086-452a-87a2-a14226258a8b" providerId="ADAL" clId="{5B1EADAE-9D00-4424-B7A9-5F32CE17D23E}" dt="2024-05-21T11:24:27.718" v="18"/>
          <ac:picMkLst>
            <pc:docMk/>
            <pc:sldMk cId="1190214928" sldId="284"/>
            <ac:picMk id="20" creationId="{FD8C746D-64FB-19E1-FEA0-F3BA450FB9A0}"/>
          </ac:picMkLst>
        </pc:picChg>
        <pc:picChg chg="add mod">
          <ac:chgData name="Irati Meñica Nebreda" userId="9f724796-d086-452a-87a2-a14226258a8b" providerId="ADAL" clId="{5B1EADAE-9D00-4424-B7A9-5F32CE17D23E}" dt="2024-05-21T11:24:27.718" v="18"/>
          <ac:picMkLst>
            <pc:docMk/>
            <pc:sldMk cId="1190214928" sldId="284"/>
            <ac:picMk id="22" creationId="{E376316A-543F-715D-862D-3CEC4FE5B197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11.906" v="82" actId="1038"/>
        <pc:sldMkLst>
          <pc:docMk/>
          <pc:sldMk cId="4014290924" sldId="285"/>
        </pc:sldMkLst>
        <pc:spChg chg="add mod">
          <ac:chgData name="Irati Meñica Nebreda" userId="9f724796-d086-452a-87a2-a14226258a8b" providerId="ADAL" clId="{5B1EADAE-9D00-4424-B7A9-5F32CE17D23E}" dt="2024-05-21T12:26:11.906" v="82" actId="1038"/>
          <ac:spMkLst>
            <pc:docMk/>
            <pc:sldMk cId="4014290924" sldId="285"/>
            <ac:spMk id="10" creationId="{F06150EF-2C56-39E0-6616-C4A931B64463}"/>
          </ac:spMkLst>
        </pc:spChg>
        <pc:picChg chg="del">
          <ac:chgData name="Irati Meñica Nebreda" userId="9f724796-d086-452a-87a2-a14226258a8b" providerId="ADAL" clId="{5B1EADAE-9D00-4424-B7A9-5F32CE17D23E}" dt="2024-05-21T11:24:35.426" v="22" actId="478"/>
          <ac:picMkLst>
            <pc:docMk/>
            <pc:sldMk cId="4014290924" sldId="285"/>
            <ac:picMk id="4" creationId="{D8849E8E-9F77-4BC3-5E04-B62C7261D0C0}"/>
          </ac:picMkLst>
        </pc:picChg>
        <pc:picChg chg="del">
          <ac:chgData name="Irati Meñica Nebreda" userId="9f724796-d086-452a-87a2-a14226258a8b" providerId="ADAL" clId="{5B1EADAE-9D00-4424-B7A9-5F32CE17D23E}" dt="2024-05-21T11:24:36.113" v="23" actId="478"/>
          <ac:picMkLst>
            <pc:docMk/>
            <pc:sldMk cId="4014290924" sldId="285"/>
            <ac:picMk id="5" creationId="{6AFABEBE-653E-37D0-1176-42D21935C520}"/>
          </ac:picMkLst>
        </pc:picChg>
        <pc:picChg chg="add mod">
          <ac:chgData name="Irati Meñica Nebreda" userId="9f724796-d086-452a-87a2-a14226258a8b" providerId="ADAL" clId="{5B1EADAE-9D00-4424-B7A9-5F32CE17D23E}" dt="2024-05-21T11:24:37.269" v="24"/>
          <ac:picMkLst>
            <pc:docMk/>
            <pc:sldMk cId="4014290924" sldId="285"/>
            <ac:picMk id="9" creationId="{380A5877-5D62-7A80-0052-DF641C376736}"/>
          </ac:picMkLst>
        </pc:picChg>
        <pc:picChg chg="add mod">
          <ac:chgData name="Irati Meñica Nebreda" userId="9f724796-d086-452a-87a2-a14226258a8b" providerId="ADAL" clId="{5B1EADAE-9D00-4424-B7A9-5F32CE17D23E}" dt="2024-05-21T11:24:37.269" v="24"/>
          <ac:picMkLst>
            <pc:docMk/>
            <pc:sldMk cId="4014290924" sldId="285"/>
            <ac:picMk id="11" creationId="{2DF65D7D-0F89-01F8-986A-E5AAB202402D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16.234" v="84" actId="1038"/>
        <pc:sldMkLst>
          <pc:docMk/>
          <pc:sldMk cId="2481065532" sldId="286"/>
        </pc:sldMkLst>
        <pc:spChg chg="add mod">
          <ac:chgData name="Irati Meñica Nebreda" userId="9f724796-d086-452a-87a2-a14226258a8b" providerId="ADAL" clId="{5B1EADAE-9D00-4424-B7A9-5F32CE17D23E}" dt="2024-05-21T12:26:16.234" v="84" actId="1038"/>
          <ac:spMkLst>
            <pc:docMk/>
            <pc:sldMk cId="2481065532" sldId="286"/>
            <ac:spMk id="13" creationId="{688E1C26-7A0B-E985-5D69-D4F8BD939CFD}"/>
          </ac:spMkLst>
        </pc:spChg>
        <pc:picChg chg="del">
          <ac:chgData name="Irati Meñica Nebreda" userId="9f724796-d086-452a-87a2-a14226258a8b" providerId="ADAL" clId="{5B1EADAE-9D00-4424-B7A9-5F32CE17D23E}" dt="2024-05-21T11:24:40.075" v="25" actId="478"/>
          <ac:picMkLst>
            <pc:docMk/>
            <pc:sldMk cId="2481065532" sldId="286"/>
            <ac:picMk id="9" creationId="{B717EAB7-215A-8D7F-CD22-94B76EE52791}"/>
          </ac:picMkLst>
        </pc:picChg>
        <pc:picChg chg="del">
          <ac:chgData name="Irati Meñica Nebreda" userId="9f724796-d086-452a-87a2-a14226258a8b" providerId="ADAL" clId="{5B1EADAE-9D00-4424-B7A9-5F32CE17D23E}" dt="2024-05-21T11:24:41.178" v="26" actId="478"/>
          <ac:picMkLst>
            <pc:docMk/>
            <pc:sldMk cId="2481065532" sldId="286"/>
            <ac:picMk id="10" creationId="{C78B65C2-8A5D-6466-831D-E952A73428E5}"/>
          </ac:picMkLst>
        </pc:picChg>
        <pc:picChg chg="add mod">
          <ac:chgData name="Irati Meñica Nebreda" userId="9f724796-d086-452a-87a2-a14226258a8b" providerId="ADAL" clId="{5B1EADAE-9D00-4424-B7A9-5F32CE17D23E}" dt="2024-05-21T11:24:42.369" v="27"/>
          <ac:picMkLst>
            <pc:docMk/>
            <pc:sldMk cId="2481065532" sldId="286"/>
            <ac:picMk id="12" creationId="{0D0AB25E-DAC3-9A5E-F0E2-4533454F35CF}"/>
          </ac:picMkLst>
        </pc:picChg>
        <pc:picChg chg="add mod">
          <ac:chgData name="Irati Meñica Nebreda" userId="9f724796-d086-452a-87a2-a14226258a8b" providerId="ADAL" clId="{5B1EADAE-9D00-4424-B7A9-5F32CE17D23E}" dt="2024-05-21T11:24:42.369" v="27"/>
          <ac:picMkLst>
            <pc:docMk/>
            <pc:sldMk cId="2481065532" sldId="286"/>
            <ac:picMk id="14" creationId="{02DE9866-1A02-0796-7D87-CFC6961087D0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20.673" v="86" actId="1038"/>
        <pc:sldMkLst>
          <pc:docMk/>
          <pc:sldMk cId="2960087773" sldId="287"/>
        </pc:sldMkLst>
        <pc:spChg chg="add mod">
          <ac:chgData name="Irati Meñica Nebreda" userId="9f724796-d086-452a-87a2-a14226258a8b" providerId="ADAL" clId="{5B1EADAE-9D00-4424-B7A9-5F32CE17D23E}" dt="2024-05-21T12:26:20.673" v="86" actId="1038"/>
          <ac:spMkLst>
            <pc:docMk/>
            <pc:sldMk cId="2960087773" sldId="287"/>
            <ac:spMk id="14" creationId="{693FD474-CBD3-C8FF-55ED-0BBD0BD2B3DB}"/>
          </ac:spMkLst>
        </pc:spChg>
        <pc:picChg chg="del">
          <ac:chgData name="Irati Meñica Nebreda" userId="9f724796-d086-452a-87a2-a14226258a8b" providerId="ADAL" clId="{5B1EADAE-9D00-4424-B7A9-5F32CE17D23E}" dt="2024-05-21T11:24:44.997" v="28" actId="478"/>
          <ac:picMkLst>
            <pc:docMk/>
            <pc:sldMk cId="2960087773" sldId="287"/>
            <ac:picMk id="10" creationId="{270963BE-407E-E429-FB6F-90446F0541E8}"/>
          </ac:picMkLst>
        </pc:picChg>
        <pc:picChg chg="del">
          <ac:chgData name="Irati Meñica Nebreda" userId="9f724796-d086-452a-87a2-a14226258a8b" providerId="ADAL" clId="{5B1EADAE-9D00-4424-B7A9-5F32CE17D23E}" dt="2024-05-21T11:24:45.788" v="29" actId="478"/>
          <ac:picMkLst>
            <pc:docMk/>
            <pc:sldMk cId="2960087773" sldId="287"/>
            <ac:picMk id="11" creationId="{EFC01861-381B-449F-172E-11066EDCAEC1}"/>
          </ac:picMkLst>
        </pc:picChg>
        <pc:picChg chg="add mod">
          <ac:chgData name="Irati Meñica Nebreda" userId="9f724796-d086-452a-87a2-a14226258a8b" providerId="ADAL" clId="{5B1EADAE-9D00-4424-B7A9-5F32CE17D23E}" dt="2024-05-21T11:24:47.034" v="30"/>
          <ac:picMkLst>
            <pc:docMk/>
            <pc:sldMk cId="2960087773" sldId="287"/>
            <ac:picMk id="13" creationId="{D9A49C95-E985-51D3-1F6C-672B66460021}"/>
          </ac:picMkLst>
        </pc:picChg>
        <pc:picChg chg="add mod">
          <ac:chgData name="Irati Meñica Nebreda" userId="9f724796-d086-452a-87a2-a14226258a8b" providerId="ADAL" clId="{5B1EADAE-9D00-4424-B7A9-5F32CE17D23E}" dt="2024-05-21T11:24:47.034" v="30"/>
          <ac:picMkLst>
            <pc:docMk/>
            <pc:sldMk cId="2960087773" sldId="287"/>
            <ac:picMk id="15" creationId="{5DC150C3-10DA-FC5E-90AA-2CC4EDDA790A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45.481" v="98" actId="1038"/>
        <pc:sldMkLst>
          <pc:docMk/>
          <pc:sldMk cId="3165273530" sldId="288"/>
        </pc:sldMkLst>
        <pc:spChg chg="add mod">
          <ac:chgData name="Irati Meñica Nebreda" userId="9f724796-d086-452a-87a2-a14226258a8b" providerId="ADAL" clId="{5B1EADAE-9D00-4424-B7A9-5F32CE17D23E}" dt="2024-05-21T12:26:45.481" v="98" actId="1038"/>
          <ac:spMkLst>
            <pc:docMk/>
            <pc:sldMk cId="3165273530" sldId="288"/>
            <ac:spMk id="12" creationId="{41A76773-B687-743C-13F2-CCE16684A697}"/>
          </ac:spMkLst>
        </pc:spChg>
        <pc:picChg chg="del">
          <ac:chgData name="Irati Meñica Nebreda" userId="9f724796-d086-452a-87a2-a14226258a8b" providerId="ADAL" clId="{5B1EADAE-9D00-4424-B7A9-5F32CE17D23E}" dt="2024-05-21T11:25:18.478" v="49" actId="478"/>
          <ac:picMkLst>
            <pc:docMk/>
            <pc:sldMk cId="3165273530" sldId="288"/>
            <ac:picMk id="6" creationId="{C1764A62-E634-6C9A-7706-6B38213E7417}"/>
          </ac:picMkLst>
        </pc:picChg>
        <pc:picChg chg="del">
          <ac:chgData name="Irati Meñica Nebreda" userId="9f724796-d086-452a-87a2-a14226258a8b" providerId="ADAL" clId="{5B1EADAE-9D00-4424-B7A9-5F32CE17D23E}" dt="2024-05-21T11:25:19.032" v="50" actId="478"/>
          <ac:picMkLst>
            <pc:docMk/>
            <pc:sldMk cId="3165273530" sldId="288"/>
            <ac:picMk id="9" creationId="{85ED32FE-32C3-6236-AB18-6653D61D5E04}"/>
          </ac:picMkLst>
        </pc:picChg>
        <pc:picChg chg="add mod">
          <ac:chgData name="Irati Meñica Nebreda" userId="9f724796-d086-452a-87a2-a14226258a8b" providerId="ADAL" clId="{5B1EADAE-9D00-4424-B7A9-5F32CE17D23E}" dt="2024-05-21T11:25:19.981" v="51"/>
          <ac:picMkLst>
            <pc:docMk/>
            <pc:sldMk cId="3165273530" sldId="288"/>
            <ac:picMk id="11" creationId="{E84B2168-FDD9-6FA7-D6A5-7670E1F274A1}"/>
          </ac:picMkLst>
        </pc:picChg>
        <pc:picChg chg="add mod">
          <ac:chgData name="Irati Meñica Nebreda" userId="9f724796-d086-452a-87a2-a14226258a8b" providerId="ADAL" clId="{5B1EADAE-9D00-4424-B7A9-5F32CE17D23E}" dt="2024-05-21T11:25:19.981" v="51"/>
          <ac:picMkLst>
            <pc:docMk/>
            <pc:sldMk cId="3165273530" sldId="288"/>
            <ac:picMk id="13" creationId="{517CE112-BD99-CBC4-EBA7-E65E2E826634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23.923" v="88" actId="1038"/>
        <pc:sldMkLst>
          <pc:docMk/>
          <pc:sldMk cId="4114767254" sldId="289"/>
        </pc:sldMkLst>
        <pc:spChg chg="add mod">
          <ac:chgData name="Irati Meñica Nebreda" userId="9f724796-d086-452a-87a2-a14226258a8b" providerId="ADAL" clId="{5B1EADAE-9D00-4424-B7A9-5F32CE17D23E}" dt="2024-05-21T12:26:23.923" v="88" actId="1038"/>
          <ac:spMkLst>
            <pc:docMk/>
            <pc:sldMk cId="4114767254" sldId="289"/>
            <ac:spMk id="14" creationId="{1C319BBA-8945-7009-4A57-4C5DD8CEAB6C}"/>
          </ac:spMkLst>
        </pc:spChg>
        <pc:picChg chg="del">
          <ac:chgData name="Irati Meñica Nebreda" userId="9f724796-d086-452a-87a2-a14226258a8b" providerId="ADAL" clId="{5B1EADAE-9D00-4424-B7A9-5F32CE17D23E}" dt="2024-05-21T11:24:49.862" v="31" actId="478"/>
          <ac:picMkLst>
            <pc:docMk/>
            <pc:sldMk cId="4114767254" sldId="289"/>
            <ac:picMk id="10" creationId="{999DA026-2D2D-2402-1294-04AB4B97B3AE}"/>
          </ac:picMkLst>
        </pc:picChg>
        <pc:picChg chg="del">
          <ac:chgData name="Irati Meñica Nebreda" userId="9f724796-d086-452a-87a2-a14226258a8b" providerId="ADAL" clId="{5B1EADAE-9D00-4424-B7A9-5F32CE17D23E}" dt="2024-05-21T11:24:50.565" v="32" actId="478"/>
          <ac:picMkLst>
            <pc:docMk/>
            <pc:sldMk cId="4114767254" sldId="289"/>
            <ac:picMk id="11" creationId="{215FA3B4-A030-90FF-49C3-1973B254CA85}"/>
          </ac:picMkLst>
        </pc:picChg>
        <pc:picChg chg="add mod">
          <ac:chgData name="Irati Meñica Nebreda" userId="9f724796-d086-452a-87a2-a14226258a8b" providerId="ADAL" clId="{5B1EADAE-9D00-4424-B7A9-5F32CE17D23E}" dt="2024-05-21T11:24:51.722" v="33"/>
          <ac:picMkLst>
            <pc:docMk/>
            <pc:sldMk cId="4114767254" sldId="289"/>
            <ac:picMk id="13" creationId="{734538FF-39AF-C892-3816-30E117BB9B1F}"/>
          </ac:picMkLst>
        </pc:picChg>
        <pc:picChg chg="add mod">
          <ac:chgData name="Irati Meñica Nebreda" userId="9f724796-d086-452a-87a2-a14226258a8b" providerId="ADAL" clId="{5B1EADAE-9D00-4424-B7A9-5F32CE17D23E}" dt="2024-05-21T11:24:51.722" v="33"/>
          <ac:picMkLst>
            <pc:docMk/>
            <pc:sldMk cId="4114767254" sldId="289"/>
            <ac:picMk id="15" creationId="{791D567A-D015-9F55-8FCF-F025AB71DD80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27.078" v="90" actId="1038"/>
        <pc:sldMkLst>
          <pc:docMk/>
          <pc:sldMk cId="3070586853" sldId="290"/>
        </pc:sldMkLst>
        <pc:spChg chg="add mod">
          <ac:chgData name="Irati Meñica Nebreda" userId="9f724796-d086-452a-87a2-a14226258a8b" providerId="ADAL" clId="{5B1EADAE-9D00-4424-B7A9-5F32CE17D23E}" dt="2024-05-21T12:26:27.078" v="90" actId="1038"/>
          <ac:spMkLst>
            <pc:docMk/>
            <pc:sldMk cId="3070586853" sldId="290"/>
            <ac:spMk id="17" creationId="{4BAB1C0E-BF79-2095-CE94-0A9B6413D1AE}"/>
          </ac:spMkLst>
        </pc:spChg>
        <pc:picChg chg="del">
          <ac:chgData name="Irati Meñica Nebreda" userId="9f724796-d086-452a-87a2-a14226258a8b" providerId="ADAL" clId="{5B1EADAE-9D00-4424-B7A9-5F32CE17D23E}" dt="2024-05-21T11:24:54.677" v="34" actId="478"/>
          <ac:picMkLst>
            <pc:docMk/>
            <pc:sldMk cId="3070586853" sldId="290"/>
            <ac:picMk id="6" creationId="{D18D2137-0E90-45EF-BBD4-D1E4F6343807}"/>
          </ac:picMkLst>
        </pc:picChg>
        <pc:picChg chg="del">
          <ac:chgData name="Irati Meñica Nebreda" userId="9f724796-d086-452a-87a2-a14226258a8b" providerId="ADAL" clId="{5B1EADAE-9D00-4424-B7A9-5F32CE17D23E}" dt="2024-05-21T11:24:55.348" v="35" actId="478"/>
          <ac:picMkLst>
            <pc:docMk/>
            <pc:sldMk cId="3070586853" sldId="290"/>
            <ac:picMk id="14" creationId="{61E3A04B-436B-4102-AD5F-6226A7C6F69F}"/>
          </ac:picMkLst>
        </pc:picChg>
        <pc:picChg chg="add mod">
          <ac:chgData name="Irati Meñica Nebreda" userId="9f724796-d086-452a-87a2-a14226258a8b" providerId="ADAL" clId="{5B1EADAE-9D00-4424-B7A9-5F32CE17D23E}" dt="2024-05-21T11:24:56.389" v="36"/>
          <ac:picMkLst>
            <pc:docMk/>
            <pc:sldMk cId="3070586853" sldId="290"/>
            <ac:picMk id="16" creationId="{17385F09-EA5B-D099-DF1C-A85352E7E231}"/>
          </ac:picMkLst>
        </pc:picChg>
        <pc:picChg chg="add mod">
          <ac:chgData name="Irati Meñica Nebreda" userId="9f724796-d086-452a-87a2-a14226258a8b" providerId="ADAL" clId="{5B1EADAE-9D00-4424-B7A9-5F32CE17D23E}" dt="2024-05-21T11:24:56.389" v="36"/>
          <ac:picMkLst>
            <pc:docMk/>
            <pc:sldMk cId="3070586853" sldId="290"/>
            <ac:picMk id="18" creationId="{CF1CFF42-2A8F-3F28-5051-BE3EB684F929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32.227" v="92" actId="1038"/>
        <pc:sldMkLst>
          <pc:docMk/>
          <pc:sldMk cId="870383673" sldId="291"/>
        </pc:sldMkLst>
        <pc:spChg chg="add mod">
          <ac:chgData name="Irati Meñica Nebreda" userId="9f724796-d086-452a-87a2-a14226258a8b" providerId="ADAL" clId="{5B1EADAE-9D00-4424-B7A9-5F32CE17D23E}" dt="2024-05-21T12:26:32.227" v="92" actId="1038"/>
          <ac:spMkLst>
            <pc:docMk/>
            <pc:sldMk cId="870383673" sldId="291"/>
            <ac:spMk id="8" creationId="{5579A363-AE69-073E-56C7-D833C443880D}"/>
          </ac:spMkLst>
        </pc:spChg>
        <pc:picChg chg="del">
          <ac:chgData name="Irati Meñica Nebreda" userId="9f724796-d086-452a-87a2-a14226258a8b" providerId="ADAL" clId="{5B1EADAE-9D00-4424-B7A9-5F32CE17D23E}" dt="2024-05-21T11:24:59.214" v="37" actId="478"/>
          <ac:picMkLst>
            <pc:docMk/>
            <pc:sldMk cId="870383673" sldId="291"/>
            <ac:picMk id="3" creationId="{465F9998-E438-A5C7-C010-7EC9E3D69936}"/>
          </ac:picMkLst>
        </pc:picChg>
        <pc:picChg chg="del">
          <ac:chgData name="Irati Meñica Nebreda" userId="9f724796-d086-452a-87a2-a14226258a8b" providerId="ADAL" clId="{5B1EADAE-9D00-4424-B7A9-5F32CE17D23E}" dt="2024-05-21T11:24:59.862" v="38" actId="478"/>
          <ac:picMkLst>
            <pc:docMk/>
            <pc:sldMk cId="870383673" sldId="291"/>
            <ac:picMk id="4" creationId="{945F9822-92A3-896E-DB68-8901D4122A14}"/>
          </ac:picMkLst>
        </pc:picChg>
        <pc:picChg chg="add mod">
          <ac:chgData name="Irati Meñica Nebreda" userId="9f724796-d086-452a-87a2-a14226258a8b" providerId="ADAL" clId="{5B1EADAE-9D00-4424-B7A9-5F32CE17D23E}" dt="2024-05-21T11:25:00.965" v="39"/>
          <ac:picMkLst>
            <pc:docMk/>
            <pc:sldMk cId="870383673" sldId="291"/>
            <ac:picMk id="7" creationId="{B0B62AE5-3E13-AD42-16C8-7C5931CBAAB2}"/>
          </ac:picMkLst>
        </pc:picChg>
        <pc:picChg chg="add mod">
          <ac:chgData name="Irati Meñica Nebreda" userId="9f724796-d086-452a-87a2-a14226258a8b" providerId="ADAL" clId="{5B1EADAE-9D00-4424-B7A9-5F32CE17D23E}" dt="2024-05-21T11:25:00.965" v="39"/>
          <ac:picMkLst>
            <pc:docMk/>
            <pc:sldMk cId="870383673" sldId="291"/>
            <ac:picMk id="9" creationId="{B21CC46C-2835-BC19-B0EF-5F9CB78D17FB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1:25:05.375" v="42"/>
        <pc:sldMkLst>
          <pc:docMk/>
          <pc:sldMk cId="401274187" sldId="292"/>
        </pc:sldMkLst>
        <pc:spChg chg="add mod">
          <ac:chgData name="Irati Meñica Nebreda" userId="9f724796-d086-452a-87a2-a14226258a8b" providerId="ADAL" clId="{5B1EADAE-9D00-4424-B7A9-5F32CE17D23E}" dt="2024-05-21T11:25:05.375" v="42"/>
          <ac:spMkLst>
            <pc:docMk/>
            <pc:sldMk cId="401274187" sldId="292"/>
            <ac:spMk id="19" creationId="{70068008-A94C-EF3F-1549-B397E2E8032C}"/>
          </ac:spMkLst>
        </pc:spChg>
        <pc:picChg chg="del">
          <ac:chgData name="Irati Meñica Nebreda" userId="9f724796-d086-452a-87a2-a14226258a8b" providerId="ADAL" clId="{5B1EADAE-9D00-4424-B7A9-5F32CE17D23E}" dt="2024-05-21T11:25:03.761" v="40" actId="478"/>
          <ac:picMkLst>
            <pc:docMk/>
            <pc:sldMk cId="401274187" sldId="292"/>
            <ac:picMk id="5" creationId="{57AA7A39-8FEB-A399-5324-B6EBD7CEEA4D}"/>
          </ac:picMkLst>
        </pc:picChg>
        <pc:picChg chg="del">
          <ac:chgData name="Irati Meñica Nebreda" userId="9f724796-d086-452a-87a2-a14226258a8b" providerId="ADAL" clId="{5B1EADAE-9D00-4424-B7A9-5F32CE17D23E}" dt="2024-05-21T11:25:04.162" v="41" actId="478"/>
          <ac:picMkLst>
            <pc:docMk/>
            <pc:sldMk cId="401274187" sldId="292"/>
            <ac:picMk id="13" creationId="{E99BA3F7-008C-485F-03BD-3FF59BF99464}"/>
          </ac:picMkLst>
        </pc:picChg>
        <pc:picChg chg="add mod">
          <ac:chgData name="Irati Meñica Nebreda" userId="9f724796-d086-452a-87a2-a14226258a8b" providerId="ADAL" clId="{5B1EADAE-9D00-4424-B7A9-5F32CE17D23E}" dt="2024-05-21T11:25:05.375" v="42"/>
          <ac:picMkLst>
            <pc:docMk/>
            <pc:sldMk cId="401274187" sldId="292"/>
            <ac:picMk id="17" creationId="{88CA67B7-7C42-3993-29D9-778FB2C6219F}"/>
          </ac:picMkLst>
        </pc:picChg>
        <pc:picChg chg="add mod">
          <ac:chgData name="Irati Meñica Nebreda" userId="9f724796-d086-452a-87a2-a14226258a8b" providerId="ADAL" clId="{5B1EADAE-9D00-4424-B7A9-5F32CE17D23E}" dt="2024-05-21T11:25:05.375" v="42"/>
          <ac:picMkLst>
            <pc:docMk/>
            <pc:sldMk cId="401274187" sldId="292"/>
            <ac:picMk id="21" creationId="{8ADB6A16-2793-92B2-A18F-0DC3E51BC7C1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37.888" v="94" actId="1038"/>
        <pc:sldMkLst>
          <pc:docMk/>
          <pc:sldMk cId="2896009685" sldId="293"/>
        </pc:sldMkLst>
        <pc:spChg chg="add mod">
          <ac:chgData name="Irati Meñica Nebreda" userId="9f724796-d086-452a-87a2-a14226258a8b" providerId="ADAL" clId="{5B1EADAE-9D00-4424-B7A9-5F32CE17D23E}" dt="2024-05-21T12:26:37.888" v="94" actId="1038"/>
          <ac:spMkLst>
            <pc:docMk/>
            <pc:sldMk cId="2896009685" sldId="293"/>
            <ac:spMk id="13" creationId="{B327D1FE-2513-A179-EBA4-03C3ACC087BB}"/>
          </ac:spMkLst>
        </pc:spChg>
        <pc:picChg chg="del">
          <ac:chgData name="Irati Meñica Nebreda" userId="9f724796-d086-452a-87a2-a14226258a8b" providerId="ADAL" clId="{5B1EADAE-9D00-4424-B7A9-5F32CE17D23E}" dt="2024-05-21T11:25:08.017" v="43" actId="478"/>
          <ac:picMkLst>
            <pc:docMk/>
            <pc:sldMk cId="2896009685" sldId="293"/>
            <ac:picMk id="5" creationId="{636C85EE-7425-3149-3C99-F9E976302CE4}"/>
          </ac:picMkLst>
        </pc:picChg>
        <pc:picChg chg="del">
          <ac:chgData name="Irati Meñica Nebreda" userId="9f724796-d086-452a-87a2-a14226258a8b" providerId="ADAL" clId="{5B1EADAE-9D00-4424-B7A9-5F32CE17D23E}" dt="2024-05-21T11:25:08.718" v="44" actId="478"/>
          <ac:picMkLst>
            <pc:docMk/>
            <pc:sldMk cId="2896009685" sldId="293"/>
            <ac:picMk id="9" creationId="{5C986082-5190-578C-AAC1-41C381C996F7}"/>
          </ac:picMkLst>
        </pc:picChg>
        <pc:picChg chg="add mod">
          <ac:chgData name="Irati Meñica Nebreda" userId="9f724796-d086-452a-87a2-a14226258a8b" providerId="ADAL" clId="{5B1EADAE-9D00-4424-B7A9-5F32CE17D23E}" dt="2024-05-21T11:25:09.859" v="45"/>
          <ac:picMkLst>
            <pc:docMk/>
            <pc:sldMk cId="2896009685" sldId="293"/>
            <ac:picMk id="12" creationId="{709C420C-6F60-BEB5-DA9D-6D6163A9D338}"/>
          </ac:picMkLst>
        </pc:picChg>
        <pc:picChg chg="add mod">
          <ac:chgData name="Irati Meñica Nebreda" userId="9f724796-d086-452a-87a2-a14226258a8b" providerId="ADAL" clId="{5B1EADAE-9D00-4424-B7A9-5F32CE17D23E}" dt="2024-05-21T11:25:09.859" v="45"/>
          <ac:picMkLst>
            <pc:docMk/>
            <pc:sldMk cId="2896009685" sldId="293"/>
            <ac:picMk id="15" creationId="{0A5421DF-494B-E2A4-16EB-831A9F4C293B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05.354" v="80" actId="1038"/>
        <pc:sldMkLst>
          <pc:docMk/>
          <pc:sldMk cId="384587777" sldId="294"/>
        </pc:sldMkLst>
        <pc:spChg chg="add mod">
          <ac:chgData name="Irati Meñica Nebreda" userId="9f724796-d086-452a-87a2-a14226258a8b" providerId="ADAL" clId="{5B1EADAE-9D00-4424-B7A9-5F32CE17D23E}" dt="2024-05-21T12:26:05.354" v="80" actId="1038"/>
          <ac:spMkLst>
            <pc:docMk/>
            <pc:sldMk cId="384587777" sldId="294"/>
            <ac:spMk id="9" creationId="{ED7B826B-2536-D473-0AEF-DEFE1533DA0D}"/>
          </ac:spMkLst>
        </pc:spChg>
        <pc:picChg chg="del">
          <ac:chgData name="Irati Meñica Nebreda" userId="9f724796-d086-452a-87a2-a14226258a8b" providerId="ADAL" clId="{5B1EADAE-9D00-4424-B7A9-5F32CE17D23E}" dt="2024-05-21T11:24:30.141" v="19" actId="478"/>
          <ac:picMkLst>
            <pc:docMk/>
            <pc:sldMk cId="384587777" sldId="294"/>
            <ac:picMk id="4" creationId="{55C1EAC6-F492-D47A-E566-1D0397B7450E}"/>
          </ac:picMkLst>
        </pc:picChg>
        <pc:picChg chg="del">
          <ac:chgData name="Irati Meñica Nebreda" userId="9f724796-d086-452a-87a2-a14226258a8b" providerId="ADAL" clId="{5B1EADAE-9D00-4424-B7A9-5F32CE17D23E}" dt="2024-05-21T11:24:31.065" v="20" actId="478"/>
          <ac:picMkLst>
            <pc:docMk/>
            <pc:sldMk cId="384587777" sldId="294"/>
            <ac:picMk id="5" creationId="{F41ED3DB-0919-4EC3-572E-E5C46DC62889}"/>
          </ac:picMkLst>
        </pc:picChg>
        <pc:picChg chg="add mod">
          <ac:chgData name="Irati Meñica Nebreda" userId="9f724796-d086-452a-87a2-a14226258a8b" providerId="ADAL" clId="{5B1EADAE-9D00-4424-B7A9-5F32CE17D23E}" dt="2024-05-21T11:24:32.268" v="21"/>
          <ac:picMkLst>
            <pc:docMk/>
            <pc:sldMk cId="384587777" sldId="294"/>
            <ac:picMk id="8" creationId="{1E36A721-6CD2-A49D-DD6D-87A0EACAE387}"/>
          </ac:picMkLst>
        </pc:picChg>
        <pc:picChg chg="add mod">
          <ac:chgData name="Irati Meñica Nebreda" userId="9f724796-d086-452a-87a2-a14226258a8b" providerId="ADAL" clId="{5B1EADAE-9D00-4424-B7A9-5F32CE17D23E}" dt="2024-05-21T11:24:32.268" v="21"/>
          <ac:picMkLst>
            <pc:docMk/>
            <pc:sldMk cId="384587777" sldId="294"/>
            <ac:picMk id="10" creationId="{8103170C-88CB-9512-0A7D-3A4F80070889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48.499" v="100" actId="1038"/>
        <pc:sldMkLst>
          <pc:docMk/>
          <pc:sldMk cId="3646914528" sldId="295"/>
        </pc:sldMkLst>
        <pc:spChg chg="add mod">
          <ac:chgData name="Irati Meñica Nebreda" userId="9f724796-d086-452a-87a2-a14226258a8b" providerId="ADAL" clId="{5B1EADAE-9D00-4424-B7A9-5F32CE17D23E}" dt="2024-05-21T12:26:48.499" v="100" actId="1038"/>
          <ac:spMkLst>
            <pc:docMk/>
            <pc:sldMk cId="3646914528" sldId="295"/>
            <ac:spMk id="7" creationId="{4625C586-0C0E-C2BA-444D-2165610D7C90}"/>
          </ac:spMkLst>
        </pc:spChg>
        <pc:picChg chg="del">
          <ac:chgData name="Irati Meñica Nebreda" userId="9f724796-d086-452a-87a2-a14226258a8b" providerId="ADAL" clId="{5B1EADAE-9D00-4424-B7A9-5F32CE17D23E}" dt="2024-05-21T11:25:22.296" v="52" actId="478"/>
          <ac:picMkLst>
            <pc:docMk/>
            <pc:sldMk cId="3646914528" sldId="295"/>
            <ac:picMk id="2" creationId="{FBFC7598-97AD-C5C9-905E-0C4A6B2BFE84}"/>
          </ac:picMkLst>
        </pc:picChg>
        <pc:picChg chg="del">
          <ac:chgData name="Irati Meñica Nebreda" userId="9f724796-d086-452a-87a2-a14226258a8b" providerId="ADAL" clId="{5B1EADAE-9D00-4424-B7A9-5F32CE17D23E}" dt="2024-05-21T11:25:23.098" v="53" actId="478"/>
          <ac:picMkLst>
            <pc:docMk/>
            <pc:sldMk cId="3646914528" sldId="295"/>
            <ac:picMk id="3" creationId="{5F9CB32B-C4D1-0FE9-BFFE-8391E8625C1F}"/>
          </ac:picMkLst>
        </pc:picChg>
        <pc:picChg chg="add mod">
          <ac:chgData name="Irati Meñica Nebreda" userId="9f724796-d086-452a-87a2-a14226258a8b" providerId="ADAL" clId="{5B1EADAE-9D00-4424-B7A9-5F32CE17D23E}" dt="2024-05-21T11:25:24.133" v="54"/>
          <ac:picMkLst>
            <pc:docMk/>
            <pc:sldMk cId="3646914528" sldId="295"/>
            <ac:picMk id="6" creationId="{5E436BB2-82C1-493C-5E0F-E391836AF813}"/>
          </ac:picMkLst>
        </pc:picChg>
        <pc:picChg chg="add mod">
          <ac:chgData name="Irati Meñica Nebreda" userId="9f724796-d086-452a-87a2-a14226258a8b" providerId="ADAL" clId="{5B1EADAE-9D00-4424-B7A9-5F32CE17D23E}" dt="2024-05-21T11:25:24.133" v="54"/>
          <ac:picMkLst>
            <pc:docMk/>
            <pc:sldMk cId="3646914528" sldId="295"/>
            <ac:picMk id="8" creationId="{9E2D0DFA-2099-1C03-721F-ABBF8B2EB03C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52.454" v="102" actId="1038"/>
        <pc:sldMkLst>
          <pc:docMk/>
          <pc:sldMk cId="2895968166" sldId="297"/>
        </pc:sldMkLst>
        <pc:spChg chg="add mod">
          <ac:chgData name="Irati Meñica Nebreda" userId="9f724796-d086-452a-87a2-a14226258a8b" providerId="ADAL" clId="{5B1EADAE-9D00-4424-B7A9-5F32CE17D23E}" dt="2024-05-21T12:26:52.454" v="102" actId="1038"/>
          <ac:spMkLst>
            <pc:docMk/>
            <pc:sldMk cId="2895968166" sldId="297"/>
            <ac:spMk id="12" creationId="{154161C0-15C1-A807-C54F-B823F9CFC21C}"/>
          </ac:spMkLst>
        </pc:spChg>
        <pc:picChg chg="del">
          <ac:chgData name="Irati Meñica Nebreda" userId="9f724796-d086-452a-87a2-a14226258a8b" providerId="ADAL" clId="{5B1EADAE-9D00-4424-B7A9-5F32CE17D23E}" dt="2024-05-21T11:25:26.901" v="55" actId="478"/>
          <ac:picMkLst>
            <pc:docMk/>
            <pc:sldMk cId="2895968166" sldId="297"/>
            <ac:picMk id="5" creationId="{1F95D1B7-FF22-7007-7DE8-0BBE5F7A4AAE}"/>
          </ac:picMkLst>
        </pc:picChg>
        <pc:picChg chg="del">
          <ac:chgData name="Irati Meñica Nebreda" userId="9f724796-d086-452a-87a2-a14226258a8b" providerId="ADAL" clId="{5B1EADAE-9D00-4424-B7A9-5F32CE17D23E}" dt="2024-05-21T11:25:27.603" v="56" actId="478"/>
          <ac:picMkLst>
            <pc:docMk/>
            <pc:sldMk cId="2895968166" sldId="297"/>
            <ac:picMk id="7" creationId="{AA6E3779-4595-2A0C-389D-A5CB024A6B87}"/>
          </ac:picMkLst>
        </pc:picChg>
        <pc:picChg chg="add mod">
          <ac:chgData name="Irati Meñica Nebreda" userId="9f724796-d086-452a-87a2-a14226258a8b" providerId="ADAL" clId="{5B1EADAE-9D00-4424-B7A9-5F32CE17D23E}" dt="2024-05-21T11:25:29.827" v="57"/>
          <ac:picMkLst>
            <pc:docMk/>
            <pc:sldMk cId="2895968166" sldId="297"/>
            <ac:picMk id="11" creationId="{288514E9-06F9-0FB2-8FC3-631D109CC074}"/>
          </ac:picMkLst>
        </pc:picChg>
        <pc:picChg chg="add mod">
          <ac:chgData name="Irati Meñica Nebreda" userId="9f724796-d086-452a-87a2-a14226258a8b" providerId="ADAL" clId="{5B1EADAE-9D00-4424-B7A9-5F32CE17D23E}" dt="2024-05-21T11:25:29.827" v="57"/>
          <ac:picMkLst>
            <pc:docMk/>
            <pc:sldMk cId="2895968166" sldId="297"/>
            <ac:picMk id="13" creationId="{75068958-46A0-9E54-354F-2B408250CDB8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7:01.152" v="105" actId="1038"/>
        <pc:sldMkLst>
          <pc:docMk/>
          <pc:sldMk cId="4152634284" sldId="298"/>
        </pc:sldMkLst>
        <pc:spChg chg="add mod">
          <ac:chgData name="Irati Meñica Nebreda" userId="9f724796-d086-452a-87a2-a14226258a8b" providerId="ADAL" clId="{5B1EADAE-9D00-4424-B7A9-5F32CE17D23E}" dt="2024-05-21T12:27:01.152" v="105" actId="1038"/>
          <ac:spMkLst>
            <pc:docMk/>
            <pc:sldMk cId="4152634284" sldId="298"/>
            <ac:spMk id="10" creationId="{D7AE7503-B12A-3B7A-FD3D-6FB7529DA380}"/>
          </ac:spMkLst>
        </pc:spChg>
        <pc:picChg chg="del">
          <ac:chgData name="Irati Meñica Nebreda" userId="9f724796-d086-452a-87a2-a14226258a8b" providerId="ADAL" clId="{5B1EADAE-9D00-4424-B7A9-5F32CE17D23E}" dt="2024-05-21T11:25:32.551" v="58" actId="478"/>
          <ac:picMkLst>
            <pc:docMk/>
            <pc:sldMk cId="4152634284" sldId="298"/>
            <ac:picMk id="5" creationId="{C735E8E2-0A81-8501-54EA-1D1FF47EA394}"/>
          </ac:picMkLst>
        </pc:picChg>
        <pc:picChg chg="del">
          <ac:chgData name="Irati Meñica Nebreda" userId="9f724796-d086-452a-87a2-a14226258a8b" providerId="ADAL" clId="{5B1EADAE-9D00-4424-B7A9-5F32CE17D23E}" dt="2024-05-21T11:25:33.289" v="59" actId="478"/>
          <ac:picMkLst>
            <pc:docMk/>
            <pc:sldMk cId="4152634284" sldId="298"/>
            <ac:picMk id="6" creationId="{34BA9AAF-3C0C-F6B2-84F5-16BAD8C40907}"/>
          </ac:picMkLst>
        </pc:picChg>
        <pc:picChg chg="add mod">
          <ac:chgData name="Irati Meñica Nebreda" userId="9f724796-d086-452a-87a2-a14226258a8b" providerId="ADAL" clId="{5B1EADAE-9D00-4424-B7A9-5F32CE17D23E}" dt="2024-05-21T11:25:34.277" v="60"/>
          <ac:picMkLst>
            <pc:docMk/>
            <pc:sldMk cId="4152634284" sldId="298"/>
            <ac:picMk id="8" creationId="{348A26B5-5641-09D1-38B3-9F248C6CEFE8}"/>
          </ac:picMkLst>
        </pc:picChg>
        <pc:picChg chg="add mod">
          <ac:chgData name="Irati Meñica Nebreda" userId="9f724796-d086-452a-87a2-a14226258a8b" providerId="ADAL" clId="{5B1EADAE-9D00-4424-B7A9-5F32CE17D23E}" dt="2024-05-21T11:25:34.277" v="60"/>
          <ac:picMkLst>
            <pc:docMk/>
            <pc:sldMk cId="4152634284" sldId="298"/>
            <ac:picMk id="11" creationId="{FB947502-C018-A929-E56F-4B35EB4E3E90}"/>
          </ac:picMkLst>
        </pc:picChg>
      </pc:sldChg>
      <pc:sldChg chg="addSp delSp modSp mod">
        <pc:chgData name="Irati Meñica Nebreda" userId="9f724796-d086-452a-87a2-a14226258a8b" providerId="ADAL" clId="{5B1EADAE-9D00-4424-B7A9-5F32CE17D23E}" dt="2024-05-21T12:26:41.547" v="96" actId="1038"/>
        <pc:sldMkLst>
          <pc:docMk/>
          <pc:sldMk cId="1797697935" sldId="299"/>
        </pc:sldMkLst>
        <pc:spChg chg="add mod">
          <ac:chgData name="Irati Meñica Nebreda" userId="9f724796-d086-452a-87a2-a14226258a8b" providerId="ADAL" clId="{5B1EADAE-9D00-4424-B7A9-5F32CE17D23E}" dt="2024-05-21T12:26:41.547" v="96" actId="1038"/>
          <ac:spMkLst>
            <pc:docMk/>
            <pc:sldMk cId="1797697935" sldId="299"/>
            <ac:spMk id="11" creationId="{5A7D7C64-1D65-2D9A-7FC9-533ED6400559}"/>
          </ac:spMkLst>
        </pc:spChg>
        <pc:picChg chg="del">
          <ac:chgData name="Irati Meñica Nebreda" userId="9f724796-d086-452a-87a2-a14226258a8b" providerId="ADAL" clId="{5B1EADAE-9D00-4424-B7A9-5F32CE17D23E}" dt="2024-05-21T11:25:14.506" v="47" actId="478"/>
          <ac:picMkLst>
            <pc:docMk/>
            <pc:sldMk cId="1797697935" sldId="299"/>
            <ac:picMk id="5" creationId="{D4AB2389-E9C5-AB5D-B169-AE124B81825F}"/>
          </ac:picMkLst>
        </pc:picChg>
        <pc:picChg chg="del">
          <ac:chgData name="Irati Meñica Nebreda" userId="9f724796-d086-452a-87a2-a14226258a8b" providerId="ADAL" clId="{5B1EADAE-9D00-4424-B7A9-5F32CE17D23E}" dt="2024-05-21T11:25:14.036" v="46" actId="478"/>
          <ac:picMkLst>
            <pc:docMk/>
            <pc:sldMk cId="1797697935" sldId="299"/>
            <ac:picMk id="6" creationId="{E7D3AE00-A223-F2D3-2940-8BC5AA81EA79}"/>
          </ac:picMkLst>
        </pc:picChg>
        <pc:picChg chg="add mod">
          <ac:chgData name="Irati Meñica Nebreda" userId="9f724796-d086-452a-87a2-a14226258a8b" providerId="ADAL" clId="{5B1EADAE-9D00-4424-B7A9-5F32CE17D23E}" dt="2024-05-21T11:25:15.493" v="48"/>
          <ac:picMkLst>
            <pc:docMk/>
            <pc:sldMk cId="1797697935" sldId="299"/>
            <ac:picMk id="10" creationId="{9C1E8507-1494-642A-74B7-B9510A03EC24}"/>
          </ac:picMkLst>
        </pc:picChg>
        <pc:picChg chg="add mod">
          <ac:chgData name="Irati Meñica Nebreda" userId="9f724796-d086-452a-87a2-a14226258a8b" providerId="ADAL" clId="{5B1EADAE-9D00-4424-B7A9-5F32CE17D23E}" dt="2024-05-21T11:25:15.493" v="48"/>
          <ac:picMkLst>
            <pc:docMk/>
            <pc:sldMk cId="1797697935" sldId="299"/>
            <ac:picMk id="12" creationId="{0212D7D6-56D9-1607-05D4-7A28D9D3F232}"/>
          </ac:picMkLst>
        </pc:picChg>
      </pc:sldChg>
    </pc:docChg>
  </pc:docChgLst>
  <pc:docChgLst>
    <pc:chgData name="Leire Escolar" userId="aa132008-48d8-4373-b5d2-b910a88d0b12" providerId="ADAL" clId="{3D0BFA88-7017-4C36-8BE8-8C5C714CB320}"/>
    <pc:docChg chg="undo custSel delSld modSld sldOrd">
      <pc:chgData name="Leire Escolar" userId="aa132008-48d8-4373-b5d2-b910a88d0b12" providerId="ADAL" clId="{3D0BFA88-7017-4C36-8BE8-8C5C714CB320}" dt="2024-05-23T08:54:39.654" v="4958" actId="20577"/>
      <pc:docMkLst>
        <pc:docMk/>
      </pc:docMkLst>
      <pc:sldChg chg="modSp mod">
        <pc:chgData name="Leire Escolar" userId="aa132008-48d8-4373-b5d2-b910a88d0b12" providerId="ADAL" clId="{3D0BFA88-7017-4C36-8BE8-8C5C714CB320}" dt="2024-05-21T13:53:24.332" v="16" actId="1076"/>
        <pc:sldMkLst>
          <pc:docMk/>
          <pc:sldMk cId="2110458123" sldId="260"/>
        </pc:sldMkLst>
        <pc:spChg chg="mod">
          <ac:chgData name="Leire Escolar" userId="aa132008-48d8-4373-b5d2-b910a88d0b12" providerId="ADAL" clId="{3D0BFA88-7017-4C36-8BE8-8C5C714CB320}" dt="2024-05-21T13:53:06.772" v="10" actId="1076"/>
          <ac:spMkLst>
            <pc:docMk/>
            <pc:sldMk cId="2110458123" sldId="260"/>
            <ac:spMk id="3" creationId="{30D78B1E-BEBE-50DA-8AB8-22C94FB53ADB}"/>
          </ac:spMkLst>
        </pc:spChg>
        <pc:spChg chg="mod">
          <ac:chgData name="Leire Escolar" userId="aa132008-48d8-4373-b5d2-b910a88d0b12" providerId="ADAL" clId="{3D0BFA88-7017-4C36-8BE8-8C5C714CB320}" dt="2024-05-21T13:53:11.180" v="11" actId="1076"/>
          <ac:spMkLst>
            <pc:docMk/>
            <pc:sldMk cId="2110458123" sldId="260"/>
            <ac:spMk id="4" creationId="{4DAE330F-A6F1-4B12-770D-3E15C3369723}"/>
          </ac:spMkLst>
        </pc:spChg>
        <pc:spChg chg="mod">
          <ac:chgData name="Leire Escolar" userId="aa132008-48d8-4373-b5d2-b910a88d0b12" providerId="ADAL" clId="{3D0BFA88-7017-4C36-8BE8-8C5C714CB320}" dt="2024-05-21T13:53:14.329" v="12" actId="1076"/>
          <ac:spMkLst>
            <pc:docMk/>
            <pc:sldMk cId="2110458123" sldId="260"/>
            <ac:spMk id="6" creationId="{43B3259C-6DAA-DB7A-E02D-E075DCC62C58}"/>
          </ac:spMkLst>
        </pc:spChg>
        <pc:spChg chg="mod">
          <ac:chgData name="Leire Escolar" userId="aa132008-48d8-4373-b5d2-b910a88d0b12" providerId="ADAL" clId="{3D0BFA88-7017-4C36-8BE8-8C5C714CB320}" dt="2024-05-21T13:53:17.338" v="13" actId="1076"/>
          <ac:spMkLst>
            <pc:docMk/>
            <pc:sldMk cId="2110458123" sldId="260"/>
            <ac:spMk id="20" creationId="{2BF4B7B3-A8AF-6DC5-B775-BD4273F03CCC}"/>
          </ac:spMkLst>
        </pc:spChg>
        <pc:picChg chg="mod">
          <ac:chgData name="Leire Escolar" userId="aa132008-48d8-4373-b5d2-b910a88d0b12" providerId="ADAL" clId="{3D0BFA88-7017-4C36-8BE8-8C5C714CB320}" dt="2024-05-21T13:53:24.332" v="16" actId="1076"/>
          <ac:picMkLst>
            <pc:docMk/>
            <pc:sldMk cId="2110458123" sldId="260"/>
            <ac:picMk id="9" creationId="{588B9643-4583-3889-300F-41525DF76C04}"/>
          </ac:picMkLst>
        </pc:picChg>
        <pc:cxnChg chg="mod">
          <ac:chgData name="Leire Escolar" userId="aa132008-48d8-4373-b5d2-b910a88d0b12" providerId="ADAL" clId="{3D0BFA88-7017-4C36-8BE8-8C5C714CB320}" dt="2024-05-21T13:53:03.653" v="9" actId="1076"/>
          <ac:cxnSpMkLst>
            <pc:docMk/>
            <pc:sldMk cId="2110458123" sldId="260"/>
            <ac:cxnSpMk id="22" creationId="{DC14050F-CEB3-372A-29B3-551FCAAC80F7}"/>
          </ac:cxnSpMkLst>
        </pc:cxnChg>
      </pc:sldChg>
      <pc:sldChg chg="modSp mod">
        <pc:chgData name="Leire Escolar" userId="aa132008-48d8-4373-b5d2-b910a88d0b12" providerId="ADAL" clId="{3D0BFA88-7017-4C36-8BE8-8C5C714CB320}" dt="2024-05-22T20:52:16.307" v="3263" actId="1037"/>
        <pc:sldMkLst>
          <pc:docMk/>
          <pc:sldMk cId="1338813652" sldId="280"/>
        </pc:sldMkLst>
        <pc:spChg chg="mod">
          <ac:chgData name="Leire Escolar" userId="aa132008-48d8-4373-b5d2-b910a88d0b12" providerId="ADAL" clId="{3D0BFA88-7017-4C36-8BE8-8C5C714CB320}" dt="2024-05-22T20:52:11.584" v="3260" actId="207"/>
          <ac:spMkLst>
            <pc:docMk/>
            <pc:sldMk cId="1338813652" sldId="280"/>
            <ac:spMk id="7" creationId="{BBA68ABC-141C-4446-B581-02726B066EA6}"/>
          </ac:spMkLst>
        </pc:spChg>
        <pc:picChg chg="mod">
          <ac:chgData name="Leire Escolar" userId="aa132008-48d8-4373-b5d2-b910a88d0b12" providerId="ADAL" clId="{3D0BFA88-7017-4C36-8BE8-8C5C714CB320}" dt="2024-05-22T20:52:16.307" v="3263" actId="1037"/>
          <ac:picMkLst>
            <pc:docMk/>
            <pc:sldMk cId="1338813652" sldId="280"/>
            <ac:picMk id="1032" creationId="{48D58F90-DDBC-B7A2-E8E1-444A7F7F9C13}"/>
          </ac:picMkLst>
        </pc:picChg>
      </pc:sldChg>
      <pc:sldChg chg="addSp delSp modSp mod setBg">
        <pc:chgData name="Leire Escolar" userId="aa132008-48d8-4373-b5d2-b910a88d0b12" providerId="ADAL" clId="{3D0BFA88-7017-4C36-8BE8-8C5C714CB320}" dt="2024-05-22T20:46:14.728" v="3016" actId="1038"/>
        <pc:sldMkLst>
          <pc:docMk/>
          <pc:sldMk cId="51343980" sldId="283"/>
        </pc:sldMkLst>
        <pc:spChg chg="del">
          <ac:chgData name="Leire Escolar" userId="aa132008-48d8-4373-b5d2-b910a88d0b12" providerId="ADAL" clId="{3D0BFA88-7017-4C36-8BE8-8C5C714CB320}" dt="2024-05-22T20:43:50.880" v="2993" actId="478"/>
          <ac:spMkLst>
            <pc:docMk/>
            <pc:sldMk cId="51343980" sldId="283"/>
            <ac:spMk id="7" creationId="{BBA68ABC-141C-4446-B581-02726B066EA6}"/>
          </ac:spMkLst>
        </pc:spChg>
        <pc:picChg chg="del">
          <ac:chgData name="Leire Escolar" userId="aa132008-48d8-4373-b5d2-b910a88d0b12" providerId="ADAL" clId="{3D0BFA88-7017-4C36-8BE8-8C5C714CB320}" dt="2024-05-22T20:40:33.716" v="2857" actId="478"/>
          <ac:picMkLst>
            <pc:docMk/>
            <pc:sldMk cId="51343980" sldId="283"/>
            <ac:picMk id="2" creationId="{F0B363B6-144C-C66F-9E55-79CCCBF64446}"/>
          </ac:picMkLst>
        </pc:picChg>
        <pc:picChg chg="del mod">
          <ac:chgData name="Leire Escolar" userId="aa132008-48d8-4373-b5d2-b910a88d0b12" providerId="ADAL" clId="{3D0BFA88-7017-4C36-8BE8-8C5C714CB320}" dt="2024-05-22T20:44:47.979" v="2996" actId="478"/>
          <ac:picMkLst>
            <pc:docMk/>
            <pc:sldMk cId="51343980" sldId="283"/>
            <ac:picMk id="3" creationId="{6408D0AC-A58D-E34A-03EC-34350ACD86E6}"/>
          </ac:picMkLst>
        </pc:picChg>
        <pc:picChg chg="add mod">
          <ac:chgData name="Leire Escolar" userId="aa132008-48d8-4373-b5d2-b910a88d0b12" providerId="ADAL" clId="{3D0BFA88-7017-4C36-8BE8-8C5C714CB320}" dt="2024-05-22T20:46:14.728" v="3016" actId="1038"/>
          <ac:picMkLst>
            <pc:docMk/>
            <pc:sldMk cId="51343980" sldId="283"/>
            <ac:picMk id="10" creationId="{236CE74A-7F3C-13AA-055D-AEB16E7542EA}"/>
          </ac:picMkLst>
        </pc:picChg>
        <pc:picChg chg="mod">
          <ac:chgData name="Leire Escolar" userId="aa132008-48d8-4373-b5d2-b910a88d0b12" providerId="ADAL" clId="{3D0BFA88-7017-4C36-8BE8-8C5C714CB320}" dt="2024-05-22T20:46:02.982" v="3006" actId="692"/>
          <ac:picMkLst>
            <pc:docMk/>
            <pc:sldMk cId="51343980" sldId="283"/>
            <ac:picMk id="12" creationId="{FC504FC7-B839-ED80-332B-5A57B69C62E1}"/>
          </ac:picMkLst>
        </pc:picChg>
      </pc:sldChg>
      <pc:sldChg chg="addSp delSp modSp mod modAnim">
        <pc:chgData name="Leire Escolar" userId="aa132008-48d8-4373-b5d2-b910a88d0b12" providerId="ADAL" clId="{3D0BFA88-7017-4C36-8BE8-8C5C714CB320}" dt="2024-05-22T21:47:09.469" v="4618" actId="20577"/>
        <pc:sldMkLst>
          <pc:docMk/>
          <pc:sldMk cId="1190214928" sldId="284"/>
        </pc:sldMkLst>
        <pc:spChg chg="mod">
          <ac:chgData name="Leire Escolar" userId="aa132008-48d8-4373-b5d2-b910a88d0b12" providerId="ADAL" clId="{3D0BFA88-7017-4C36-8BE8-8C5C714CB320}" dt="2024-05-22T20:53:41.617" v="3279" actId="1038"/>
          <ac:spMkLst>
            <pc:docMk/>
            <pc:sldMk cId="1190214928" sldId="284"/>
            <ac:spMk id="7" creationId="{FFF1B8D8-8754-3E91-4332-B49A0ABF8E75}"/>
          </ac:spMkLst>
        </pc:spChg>
        <pc:spChg chg="mod">
          <ac:chgData name="Leire Escolar" userId="aa132008-48d8-4373-b5d2-b910a88d0b12" providerId="ADAL" clId="{3D0BFA88-7017-4C36-8BE8-8C5C714CB320}" dt="2024-05-22T20:53:41.617" v="3279" actId="1038"/>
          <ac:spMkLst>
            <pc:docMk/>
            <pc:sldMk cId="1190214928" sldId="284"/>
            <ac:spMk id="9" creationId="{77BD881E-A896-73FD-B1B9-2C0DD726B281}"/>
          </ac:spMkLst>
        </pc:spChg>
        <pc:spChg chg="mod">
          <ac:chgData name="Leire Escolar" userId="aa132008-48d8-4373-b5d2-b910a88d0b12" providerId="ADAL" clId="{3D0BFA88-7017-4C36-8BE8-8C5C714CB320}" dt="2024-05-22T20:55:35.732" v="3542" actId="14100"/>
          <ac:spMkLst>
            <pc:docMk/>
            <pc:sldMk cId="1190214928" sldId="284"/>
            <ac:spMk id="10" creationId="{7A22959A-DF39-3EBB-FD5D-E73A9D45CF4A}"/>
          </ac:spMkLst>
        </pc:spChg>
        <pc:spChg chg="mod">
          <ac:chgData name="Leire Escolar" userId="aa132008-48d8-4373-b5d2-b910a88d0b12" providerId="ADAL" clId="{3D0BFA88-7017-4C36-8BE8-8C5C714CB320}" dt="2024-05-22T21:37:59.763" v="4388" actId="6549"/>
          <ac:spMkLst>
            <pc:docMk/>
            <pc:sldMk cId="1190214928" sldId="284"/>
            <ac:spMk id="17" creationId="{CCE37ECA-39FD-2BAE-F7C5-A481EDAB53B7}"/>
          </ac:spMkLst>
        </pc:spChg>
        <pc:spChg chg="add mod">
          <ac:chgData name="Leire Escolar" userId="aa132008-48d8-4373-b5d2-b910a88d0b12" providerId="ADAL" clId="{3D0BFA88-7017-4C36-8BE8-8C5C714CB320}" dt="2024-05-22T21:47:09.469" v="4618" actId="20577"/>
          <ac:spMkLst>
            <pc:docMk/>
            <pc:sldMk cId="1190214928" sldId="284"/>
            <ac:spMk id="23" creationId="{8F363B63-104F-0AF7-0E17-E471B1C128C1}"/>
          </ac:spMkLst>
        </pc:spChg>
        <pc:grpChg chg="add mod">
          <ac:chgData name="Leire Escolar" userId="aa132008-48d8-4373-b5d2-b910a88d0b12" providerId="ADAL" clId="{3D0BFA88-7017-4C36-8BE8-8C5C714CB320}" dt="2024-05-22T20:56:03.828" v="3543" actId="164"/>
          <ac:grpSpMkLst>
            <pc:docMk/>
            <pc:sldMk cId="1190214928" sldId="284"/>
            <ac:grpSpMk id="2" creationId="{DBAAA821-F74E-8148-236D-66089D9B6F48}"/>
          </ac:grpSpMkLst>
        </pc:grpChg>
        <pc:grpChg chg="mod">
          <ac:chgData name="Leire Escolar" userId="aa132008-48d8-4373-b5d2-b910a88d0b12" providerId="ADAL" clId="{3D0BFA88-7017-4C36-8BE8-8C5C714CB320}" dt="2024-05-22T20:53:41.617" v="3279" actId="1038"/>
          <ac:grpSpMkLst>
            <pc:docMk/>
            <pc:sldMk cId="1190214928" sldId="284"/>
            <ac:grpSpMk id="12" creationId="{7D9DBD02-C2D4-F3BC-5EBB-DC7F5D2BBD40}"/>
          </ac:grpSpMkLst>
        </pc:grpChg>
        <pc:grpChg chg="mod">
          <ac:chgData name="Leire Escolar" userId="aa132008-48d8-4373-b5d2-b910a88d0b12" providerId="ADAL" clId="{3D0BFA88-7017-4C36-8BE8-8C5C714CB320}" dt="2024-05-22T20:55:35.732" v="3542" actId="14100"/>
          <ac:grpSpMkLst>
            <pc:docMk/>
            <pc:sldMk cId="1190214928" sldId="284"/>
            <ac:grpSpMk id="13" creationId="{A22C9B09-E4BA-F667-BE6A-BF9999825929}"/>
          </ac:grpSpMkLst>
        </pc:grpChg>
        <pc:grpChg chg="mod">
          <ac:chgData name="Leire Escolar" userId="aa132008-48d8-4373-b5d2-b910a88d0b12" providerId="ADAL" clId="{3D0BFA88-7017-4C36-8BE8-8C5C714CB320}" dt="2024-05-22T17:25:37.079" v="1807" actId="1076"/>
          <ac:grpSpMkLst>
            <pc:docMk/>
            <pc:sldMk cId="1190214928" sldId="284"/>
            <ac:grpSpMk id="14" creationId="{BFB3137C-6F2A-7B35-BEC6-6F5510DD52FF}"/>
          </ac:grpSpMkLst>
        </pc:grpChg>
        <pc:grpChg chg="mod">
          <ac:chgData name="Leire Escolar" userId="aa132008-48d8-4373-b5d2-b910a88d0b12" providerId="ADAL" clId="{3D0BFA88-7017-4C36-8BE8-8C5C714CB320}" dt="2024-05-22T20:53:41.617" v="3279" actId="1038"/>
          <ac:grpSpMkLst>
            <pc:docMk/>
            <pc:sldMk cId="1190214928" sldId="284"/>
            <ac:grpSpMk id="18" creationId="{32409AB8-EDF5-280E-54E8-B3DF3555BBC5}"/>
          </ac:grpSpMkLst>
        </pc:grpChg>
        <pc:picChg chg="add del mod">
          <ac:chgData name="Leire Escolar" userId="aa132008-48d8-4373-b5d2-b910a88d0b12" providerId="ADAL" clId="{3D0BFA88-7017-4C36-8BE8-8C5C714CB320}" dt="2024-05-22T17:26:38.592" v="1813" actId="478"/>
          <ac:picMkLst>
            <pc:docMk/>
            <pc:sldMk cId="1190214928" sldId="284"/>
            <ac:picMk id="2" creationId="{BCCE24E6-ECF3-D45E-B157-729D21C85C27}"/>
          </ac:picMkLst>
        </pc:picChg>
        <pc:picChg chg="add del mod">
          <ac:chgData name="Leire Escolar" userId="aa132008-48d8-4373-b5d2-b910a88d0b12" providerId="ADAL" clId="{3D0BFA88-7017-4C36-8BE8-8C5C714CB320}" dt="2024-05-22T17:28:12.353" v="1877" actId="478"/>
          <ac:picMkLst>
            <pc:docMk/>
            <pc:sldMk cId="1190214928" sldId="284"/>
            <ac:picMk id="6" creationId="{217583F2-A041-E3E5-10F9-C7FAB9761073}"/>
          </ac:picMkLst>
        </pc:picChg>
        <pc:picChg chg="mod">
          <ac:chgData name="Leire Escolar" userId="aa132008-48d8-4373-b5d2-b910a88d0b12" providerId="ADAL" clId="{3D0BFA88-7017-4C36-8BE8-8C5C714CB320}" dt="2024-05-22T20:53:41.617" v="3279" actId="1038"/>
          <ac:picMkLst>
            <pc:docMk/>
            <pc:sldMk cId="1190214928" sldId="284"/>
            <ac:picMk id="8" creationId="{87ABCA02-CA2C-CD1E-EB7F-0F36F9159375}"/>
          </ac:picMkLst>
        </pc:picChg>
        <pc:picChg chg="add mod">
          <ac:chgData name="Leire Escolar" userId="aa132008-48d8-4373-b5d2-b910a88d0b12" providerId="ADAL" clId="{3D0BFA88-7017-4C36-8BE8-8C5C714CB320}" dt="2024-05-22T20:56:03.828" v="3543" actId="164"/>
          <ac:picMkLst>
            <pc:docMk/>
            <pc:sldMk cId="1190214928" sldId="284"/>
            <ac:picMk id="1028" creationId="{C3C3BA26-19DE-C6C2-0437-038D95594342}"/>
          </ac:picMkLst>
        </pc:picChg>
        <pc:picChg chg="mod">
          <ac:chgData name="Leire Escolar" userId="aa132008-48d8-4373-b5d2-b910a88d0b12" providerId="ADAL" clId="{3D0BFA88-7017-4C36-8BE8-8C5C714CB320}" dt="2024-05-22T20:53:41.617" v="3279" actId="1038"/>
          <ac:picMkLst>
            <pc:docMk/>
            <pc:sldMk cId="1190214928" sldId="284"/>
            <ac:picMk id="2050" creationId="{96C2AFEE-5779-2157-4A3E-34D0DE7D54B0}"/>
          </ac:picMkLst>
        </pc:picChg>
        <pc:picChg chg="mod">
          <ac:chgData name="Leire Escolar" userId="aa132008-48d8-4373-b5d2-b910a88d0b12" providerId="ADAL" clId="{3D0BFA88-7017-4C36-8BE8-8C5C714CB320}" dt="2024-05-22T17:25:37.079" v="1807" actId="1076"/>
          <ac:picMkLst>
            <pc:docMk/>
            <pc:sldMk cId="1190214928" sldId="284"/>
            <ac:picMk id="2056" creationId="{6F7D6248-FEE8-EA92-5C6E-A47216D0A9DA}"/>
          </ac:picMkLst>
        </pc:picChg>
        <pc:picChg chg="mod">
          <ac:chgData name="Leire Escolar" userId="aa132008-48d8-4373-b5d2-b910a88d0b12" providerId="ADAL" clId="{3D0BFA88-7017-4C36-8BE8-8C5C714CB320}" dt="2024-05-22T20:55:35.732" v="3542" actId="14100"/>
          <ac:picMkLst>
            <pc:docMk/>
            <pc:sldMk cId="1190214928" sldId="284"/>
            <ac:picMk id="2058" creationId="{3E775A0E-063F-4A31-24F6-E3226D4DE69F}"/>
          </ac:picMkLst>
        </pc:picChg>
      </pc:sldChg>
      <pc:sldChg chg="addSp delSp modSp mod">
        <pc:chgData name="Leire Escolar" userId="aa132008-48d8-4373-b5d2-b910a88d0b12" providerId="ADAL" clId="{3D0BFA88-7017-4C36-8BE8-8C5C714CB320}" dt="2024-05-22T22:15:55.840" v="4848"/>
        <pc:sldMkLst>
          <pc:docMk/>
          <pc:sldMk cId="2960087773" sldId="287"/>
        </pc:sldMkLst>
        <pc:spChg chg="del mod">
          <ac:chgData name="Leire Escolar" userId="aa132008-48d8-4373-b5d2-b910a88d0b12" providerId="ADAL" clId="{3D0BFA88-7017-4C36-8BE8-8C5C714CB320}" dt="2024-05-22T22:15:55.311" v="4847" actId="478"/>
          <ac:spMkLst>
            <pc:docMk/>
            <pc:sldMk cId="2960087773" sldId="287"/>
            <ac:spMk id="3" creationId="{D7965FFB-B462-8563-8E5A-8D95655A78BD}"/>
          </ac:spMkLst>
        </pc:spChg>
        <pc:spChg chg="add mod">
          <ac:chgData name="Leire Escolar" userId="aa132008-48d8-4373-b5d2-b910a88d0b12" providerId="ADAL" clId="{3D0BFA88-7017-4C36-8BE8-8C5C714CB320}" dt="2024-05-22T22:15:55.840" v="4848"/>
          <ac:spMkLst>
            <pc:docMk/>
            <pc:sldMk cId="2960087773" sldId="287"/>
            <ac:spMk id="10" creationId="{A21E8F3B-D393-0AEB-3E19-2FDE36FBA387}"/>
          </ac:spMkLst>
        </pc:spChg>
      </pc:sldChg>
      <pc:sldChg chg="modSp mod">
        <pc:chgData name="Leire Escolar" userId="aa132008-48d8-4373-b5d2-b910a88d0b12" providerId="ADAL" clId="{3D0BFA88-7017-4C36-8BE8-8C5C714CB320}" dt="2024-05-23T08:54:39.654" v="4958" actId="20577"/>
        <pc:sldMkLst>
          <pc:docMk/>
          <pc:sldMk cId="870383673" sldId="291"/>
        </pc:sldMkLst>
        <pc:spChg chg="mod">
          <ac:chgData name="Leire Escolar" userId="aa132008-48d8-4373-b5d2-b910a88d0b12" providerId="ADAL" clId="{3D0BFA88-7017-4C36-8BE8-8C5C714CB320}" dt="2024-05-23T08:54:39.654" v="4958" actId="20577"/>
          <ac:spMkLst>
            <pc:docMk/>
            <pc:sldMk cId="870383673" sldId="291"/>
            <ac:spMk id="5" creationId="{9D97A0FB-A2EC-70D1-3F5E-7526FDDC59C6}"/>
          </ac:spMkLst>
        </pc:spChg>
      </pc:sldChg>
      <pc:sldChg chg="addSp modSp mod modAnim">
        <pc:chgData name="Leire Escolar" userId="aa132008-48d8-4373-b5d2-b910a88d0b12" providerId="ADAL" clId="{3D0BFA88-7017-4C36-8BE8-8C5C714CB320}" dt="2024-05-23T08:54:22.996" v="4931" actId="20577"/>
        <pc:sldMkLst>
          <pc:docMk/>
          <pc:sldMk cId="401274187" sldId="292"/>
        </pc:sldMkLst>
        <pc:spChg chg="mod">
          <ac:chgData name="Leire Escolar" userId="aa132008-48d8-4373-b5d2-b910a88d0b12" providerId="ADAL" clId="{3D0BFA88-7017-4C36-8BE8-8C5C714CB320}" dt="2024-05-23T08:54:22.996" v="4931" actId="20577"/>
          <ac:spMkLst>
            <pc:docMk/>
            <pc:sldMk cId="401274187" sldId="292"/>
            <ac:spMk id="4" creationId="{6148AF41-082E-88CD-0AF5-96D860E4AC8B}"/>
          </ac:spMkLst>
        </pc:spChg>
        <pc:spChg chg="add mod">
          <ac:chgData name="Leire Escolar" userId="aa132008-48d8-4373-b5d2-b910a88d0b12" providerId="ADAL" clId="{3D0BFA88-7017-4C36-8BE8-8C5C714CB320}" dt="2024-05-22T21:43:29.800" v="4490" actId="164"/>
          <ac:spMkLst>
            <pc:docMk/>
            <pc:sldMk cId="401274187" sldId="292"/>
            <ac:spMk id="5" creationId="{3D492CCD-F44D-A5B3-6A02-06C68E310830}"/>
          </ac:spMkLst>
        </pc:spChg>
        <pc:grpChg chg="mod">
          <ac:chgData name="Leire Escolar" userId="aa132008-48d8-4373-b5d2-b910a88d0b12" providerId="ADAL" clId="{3D0BFA88-7017-4C36-8BE8-8C5C714CB320}" dt="2024-05-22T21:42:41.332" v="4482" actId="14100"/>
          <ac:grpSpMkLst>
            <pc:docMk/>
            <pc:sldMk cId="401274187" sldId="292"/>
            <ac:grpSpMk id="12" creationId="{F3C57BB4-19A6-8793-14CD-4107163C0A66}"/>
          </ac:grpSpMkLst>
        </pc:grpChg>
        <pc:grpChg chg="add mod">
          <ac:chgData name="Leire Escolar" userId="aa132008-48d8-4373-b5d2-b910a88d0b12" providerId="ADAL" clId="{3D0BFA88-7017-4C36-8BE8-8C5C714CB320}" dt="2024-05-22T21:43:29.800" v="4490" actId="164"/>
          <ac:grpSpMkLst>
            <pc:docMk/>
            <pc:sldMk cId="401274187" sldId="292"/>
            <ac:grpSpMk id="13" creationId="{5222F9C2-3E98-5936-7C20-1DAE70CC01FF}"/>
          </ac:grpSpMkLst>
        </pc:grpChg>
        <pc:picChg chg="mod">
          <ac:chgData name="Leire Escolar" userId="aa132008-48d8-4373-b5d2-b910a88d0b12" providerId="ADAL" clId="{3D0BFA88-7017-4C36-8BE8-8C5C714CB320}" dt="2024-05-22T21:42:30.387" v="4481" actId="1036"/>
          <ac:picMkLst>
            <pc:docMk/>
            <pc:sldMk cId="401274187" sldId="292"/>
            <ac:picMk id="14" creationId="{035C1CB2-2BAF-33C6-EB40-DF6415EC35E7}"/>
          </ac:picMkLst>
        </pc:picChg>
        <pc:picChg chg="mod">
          <ac:chgData name="Leire Escolar" userId="aa132008-48d8-4373-b5d2-b910a88d0b12" providerId="ADAL" clId="{3D0BFA88-7017-4C36-8BE8-8C5C714CB320}" dt="2024-05-22T21:43:29.800" v="4490" actId="164"/>
          <ac:picMkLst>
            <pc:docMk/>
            <pc:sldMk cId="401274187" sldId="292"/>
            <ac:picMk id="16" creationId="{0087EBFD-7F9E-B573-A31F-CF9BDCEB34E1}"/>
          </ac:picMkLst>
        </pc:picChg>
        <pc:picChg chg="mod ord">
          <ac:chgData name="Leire Escolar" userId="aa132008-48d8-4373-b5d2-b910a88d0b12" providerId="ADAL" clId="{3D0BFA88-7017-4C36-8BE8-8C5C714CB320}" dt="2024-05-22T21:44:31.743" v="4494" actId="166"/>
          <ac:picMkLst>
            <pc:docMk/>
            <pc:sldMk cId="401274187" sldId="292"/>
            <ac:picMk id="18" creationId="{52C4082A-2D01-824F-328A-ECA3C0498A92}"/>
          </ac:picMkLst>
        </pc:picChg>
        <pc:picChg chg="mod">
          <ac:chgData name="Leire Escolar" userId="aa132008-48d8-4373-b5d2-b910a88d0b12" providerId="ADAL" clId="{3D0BFA88-7017-4C36-8BE8-8C5C714CB320}" dt="2024-05-22T21:42:30.387" v="4481" actId="1036"/>
          <ac:picMkLst>
            <pc:docMk/>
            <pc:sldMk cId="401274187" sldId="292"/>
            <ac:picMk id="20" creationId="{2D552BC0-4A14-00B0-808C-201904D2CF37}"/>
          </ac:picMkLst>
        </pc:picChg>
      </pc:sldChg>
      <pc:sldChg chg="addSp modSp mod ord modAnim">
        <pc:chgData name="Leire Escolar" userId="aa132008-48d8-4373-b5d2-b910a88d0b12" providerId="ADAL" clId="{3D0BFA88-7017-4C36-8BE8-8C5C714CB320}" dt="2024-05-22T21:56:12.543" v="4751"/>
        <pc:sldMkLst>
          <pc:docMk/>
          <pc:sldMk cId="2896009685" sldId="293"/>
        </pc:sldMkLst>
        <pc:spChg chg="add mod">
          <ac:chgData name="Leire Escolar" userId="aa132008-48d8-4373-b5d2-b910a88d0b12" providerId="ADAL" clId="{3D0BFA88-7017-4C36-8BE8-8C5C714CB320}" dt="2024-05-22T21:56:08.496" v="4750" actId="164"/>
          <ac:spMkLst>
            <pc:docMk/>
            <pc:sldMk cId="2896009685" sldId="293"/>
            <ac:spMk id="5" creationId="{9901FF17-1101-699C-6C98-8DFE9F2EB1C6}"/>
          </ac:spMkLst>
        </pc:spChg>
        <pc:grpChg chg="add mod">
          <ac:chgData name="Leire Escolar" userId="aa132008-48d8-4373-b5d2-b910a88d0b12" providerId="ADAL" clId="{3D0BFA88-7017-4C36-8BE8-8C5C714CB320}" dt="2024-05-22T21:56:08.496" v="4750" actId="164"/>
          <ac:grpSpMkLst>
            <pc:docMk/>
            <pc:sldMk cId="2896009685" sldId="293"/>
            <ac:grpSpMk id="9" creationId="{D356729C-CEEC-3529-EA30-D9717DC396CF}"/>
          </ac:grpSpMkLst>
        </pc:grpChg>
        <pc:grpChg chg="mod">
          <ac:chgData name="Leire Escolar" userId="aa132008-48d8-4373-b5d2-b910a88d0b12" providerId="ADAL" clId="{3D0BFA88-7017-4C36-8BE8-8C5C714CB320}" dt="2024-05-22T21:56:08.496" v="4750" actId="164"/>
          <ac:grpSpMkLst>
            <pc:docMk/>
            <pc:sldMk cId="2896009685" sldId="293"/>
            <ac:grpSpMk id="16" creationId="{EFAAA509-7288-E48A-CC3E-B76ED6A16D2D}"/>
          </ac:grpSpMkLst>
        </pc:grpChg>
      </pc:sldChg>
      <pc:sldChg chg="modSp mod">
        <pc:chgData name="Leire Escolar" userId="aa132008-48d8-4373-b5d2-b910a88d0b12" providerId="ADAL" clId="{3D0BFA88-7017-4C36-8BE8-8C5C714CB320}" dt="2024-05-22T21:10:14.325" v="3779" actId="20577"/>
        <pc:sldMkLst>
          <pc:docMk/>
          <pc:sldMk cId="3646914528" sldId="295"/>
        </pc:sldMkLst>
        <pc:spChg chg="mod">
          <ac:chgData name="Leire Escolar" userId="aa132008-48d8-4373-b5d2-b910a88d0b12" providerId="ADAL" clId="{3D0BFA88-7017-4C36-8BE8-8C5C714CB320}" dt="2024-05-22T21:10:14.325" v="3779" actId="20577"/>
          <ac:spMkLst>
            <pc:docMk/>
            <pc:sldMk cId="3646914528" sldId="295"/>
            <ac:spMk id="9" creationId="{26B23DAD-EC70-4A9D-FDE4-A9BF0D7E4653}"/>
          </ac:spMkLst>
        </pc:spChg>
      </pc:sldChg>
      <pc:sldChg chg="modSp mod">
        <pc:chgData name="Leire Escolar" userId="aa132008-48d8-4373-b5d2-b910a88d0b12" providerId="ADAL" clId="{3D0BFA88-7017-4C36-8BE8-8C5C714CB320}" dt="2024-05-22T21:34:42.466" v="4292" actId="207"/>
        <pc:sldMkLst>
          <pc:docMk/>
          <pc:sldMk cId="2895968166" sldId="297"/>
        </pc:sldMkLst>
        <pc:spChg chg="mod">
          <ac:chgData name="Leire Escolar" userId="aa132008-48d8-4373-b5d2-b910a88d0b12" providerId="ADAL" clId="{3D0BFA88-7017-4C36-8BE8-8C5C714CB320}" dt="2024-05-22T21:34:42.466" v="4292" actId="207"/>
          <ac:spMkLst>
            <pc:docMk/>
            <pc:sldMk cId="2895968166" sldId="297"/>
            <ac:spMk id="4" creationId="{AF715B6D-E406-0CBC-89E5-1C1B2F85ADF1}"/>
          </ac:spMkLst>
        </pc:spChg>
      </pc:sldChg>
      <pc:sldChg chg="addSp delSp modSp mod ord modAnim">
        <pc:chgData name="Leire Escolar" userId="aa132008-48d8-4373-b5d2-b910a88d0b12" providerId="ADAL" clId="{3D0BFA88-7017-4C36-8BE8-8C5C714CB320}" dt="2024-05-22T21:51:32.763" v="4660"/>
        <pc:sldMkLst>
          <pc:docMk/>
          <pc:sldMk cId="1797697935" sldId="299"/>
        </pc:sldMkLst>
        <pc:spChg chg="del">
          <ac:chgData name="Leire Escolar" userId="aa132008-48d8-4373-b5d2-b910a88d0b12" providerId="ADAL" clId="{3D0BFA88-7017-4C36-8BE8-8C5C714CB320}" dt="2024-05-22T21:50:50.996" v="4651" actId="478"/>
          <ac:spMkLst>
            <pc:docMk/>
            <pc:sldMk cId="1797697935" sldId="299"/>
            <ac:spMk id="3" creationId="{D7965FFB-B462-8563-8E5A-8D95655A78BD}"/>
          </ac:spMkLst>
        </pc:spChg>
        <pc:spChg chg="mod">
          <ac:chgData name="Leire Escolar" userId="aa132008-48d8-4373-b5d2-b910a88d0b12" providerId="ADAL" clId="{3D0BFA88-7017-4C36-8BE8-8C5C714CB320}" dt="2024-05-22T21:51:31.035" v="4659" actId="164"/>
          <ac:spMkLst>
            <pc:docMk/>
            <pc:sldMk cId="1797697935" sldId="299"/>
            <ac:spMk id="4" creationId="{6148AF41-082E-88CD-0AF5-96D860E4AC8B}"/>
          </ac:spMkLst>
        </pc:spChg>
        <pc:spChg chg="add mod">
          <ac:chgData name="Leire Escolar" userId="aa132008-48d8-4373-b5d2-b910a88d0b12" providerId="ADAL" clId="{3D0BFA88-7017-4C36-8BE8-8C5C714CB320}" dt="2024-05-22T21:50:52.007" v="4652"/>
          <ac:spMkLst>
            <pc:docMk/>
            <pc:sldMk cId="1797697935" sldId="299"/>
            <ac:spMk id="5" creationId="{AE0E05C7-BA89-8FAE-E04B-B840C8D431AB}"/>
          </ac:spMkLst>
        </pc:spChg>
        <pc:grpChg chg="add mod">
          <ac:chgData name="Leire Escolar" userId="aa132008-48d8-4373-b5d2-b910a88d0b12" providerId="ADAL" clId="{3D0BFA88-7017-4C36-8BE8-8C5C714CB320}" dt="2024-05-22T21:51:31.035" v="4659" actId="164"/>
          <ac:grpSpMkLst>
            <pc:docMk/>
            <pc:sldMk cId="1797697935" sldId="299"/>
            <ac:grpSpMk id="6" creationId="{2E1489C9-71B0-DD99-B601-20F0F93291A9}"/>
          </ac:grpSpMkLst>
        </pc:grpChg>
        <pc:picChg chg="mod">
          <ac:chgData name="Leire Escolar" userId="aa132008-48d8-4373-b5d2-b910a88d0b12" providerId="ADAL" clId="{3D0BFA88-7017-4C36-8BE8-8C5C714CB320}" dt="2024-05-22T21:51:31.035" v="4659" actId="164"/>
          <ac:picMkLst>
            <pc:docMk/>
            <pc:sldMk cId="1797697935" sldId="299"/>
            <ac:picMk id="9" creationId="{2D62F681-A715-26AC-F5F2-4AB97C58EE5B}"/>
          </ac:picMkLst>
        </pc:picChg>
      </pc:sldChg>
      <pc:sldChg chg="modSp mod">
        <pc:chgData name="Leire Escolar" userId="aa132008-48d8-4373-b5d2-b910a88d0b12" providerId="ADAL" clId="{3D0BFA88-7017-4C36-8BE8-8C5C714CB320}" dt="2024-05-22T20:41:50.612" v="2860" actId="1076"/>
        <pc:sldMkLst>
          <pc:docMk/>
          <pc:sldMk cId="171532308" sldId="300"/>
        </pc:sldMkLst>
        <pc:spChg chg="mod">
          <ac:chgData name="Leire Escolar" userId="aa132008-48d8-4373-b5d2-b910a88d0b12" providerId="ADAL" clId="{3D0BFA88-7017-4C36-8BE8-8C5C714CB320}" dt="2024-05-22T20:41:50.612" v="2860" actId="1076"/>
          <ac:spMkLst>
            <pc:docMk/>
            <pc:sldMk cId="171532308" sldId="300"/>
            <ac:spMk id="3" creationId="{80FCBAF1-F796-A219-1A8A-EB0227829350}"/>
          </ac:spMkLst>
        </pc:spChg>
      </pc:sldChg>
      <pc:sldChg chg="addSp delSp modSp mod ord modAnim">
        <pc:chgData name="Leire Escolar" userId="aa132008-48d8-4373-b5d2-b910a88d0b12" providerId="ADAL" clId="{3D0BFA88-7017-4C36-8BE8-8C5C714CB320}" dt="2024-05-22T21:46:20.518" v="4616" actId="20577"/>
        <pc:sldMkLst>
          <pc:docMk/>
          <pc:sldMk cId="1337231776" sldId="301"/>
        </pc:sldMkLst>
        <pc:spChg chg="add mod">
          <ac:chgData name="Leire Escolar" userId="aa132008-48d8-4373-b5d2-b910a88d0b12" providerId="ADAL" clId="{3D0BFA88-7017-4C36-8BE8-8C5C714CB320}" dt="2024-05-22T16:50:28.255" v="756" actId="1076"/>
          <ac:spMkLst>
            <pc:docMk/>
            <pc:sldMk cId="1337231776" sldId="301"/>
            <ac:spMk id="2" creationId="{0806BEE9-66FE-EE45-8A72-2FFDB3FDEDFA}"/>
          </ac:spMkLst>
        </pc:spChg>
        <pc:spChg chg="add del mod">
          <ac:chgData name="Leire Escolar" userId="aa132008-48d8-4373-b5d2-b910a88d0b12" providerId="ADAL" clId="{3D0BFA88-7017-4C36-8BE8-8C5C714CB320}" dt="2024-05-22T16:32:58.911" v="236" actId="478"/>
          <ac:spMkLst>
            <pc:docMk/>
            <pc:sldMk cId="1337231776" sldId="301"/>
            <ac:spMk id="4" creationId="{62E3F762-1539-2B7C-1553-4ED9AC759365}"/>
          </ac:spMkLst>
        </pc:spChg>
        <pc:spChg chg="add mod topLvl">
          <ac:chgData name="Leire Escolar" userId="aa132008-48d8-4373-b5d2-b910a88d0b12" providerId="ADAL" clId="{3D0BFA88-7017-4C36-8BE8-8C5C714CB320}" dt="2024-05-22T21:46:20.518" v="4616" actId="20577"/>
          <ac:spMkLst>
            <pc:docMk/>
            <pc:sldMk cId="1337231776" sldId="301"/>
            <ac:spMk id="10" creationId="{1534921C-F89C-4E77-CB1D-47F978B74B04}"/>
          </ac:spMkLst>
        </pc:spChg>
        <pc:spChg chg="add mod">
          <ac:chgData name="Leire Escolar" userId="aa132008-48d8-4373-b5d2-b910a88d0b12" providerId="ADAL" clId="{3D0BFA88-7017-4C36-8BE8-8C5C714CB320}" dt="2024-05-22T21:45:52.761" v="4563" actId="20577"/>
          <ac:spMkLst>
            <pc:docMk/>
            <pc:sldMk cId="1337231776" sldId="301"/>
            <ac:spMk id="12" creationId="{5B9EF122-88DB-E5A2-73EC-470E30DEB3AC}"/>
          </ac:spMkLst>
        </pc:spChg>
        <pc:grpChg chg="add del mod">
          <ac:chgData name="Leire Escolar" userId="aa132008-48d8-4373-b5d2-b910a88d0b12" providerId="ADAL" clId="{3D0BFA88-7017-4C36-8BE8-8C5C714CB320}" dt="2024-05-22T20:47:58.455" v="3075" actId="165"/>
          <ac:grpSpMkLst>
            <pc:docMk/>
            <pc:sldMk cId="1337231776" sldId="301"/>
            <ac:grpSpMk id="11" creationId="{665FC092-8A55-5D11-EEC3-A5AA2EB54CA8}"/>
          </ac:grpSpMkLst>
        </pc:grpChg>
        <pc:grpChg chg="add mod">
          <ac:chgData name="Leire Escolar" userId="aa132008-48d8-4373-b5d2-b910a88d0b12" providerId="ADAL" clId="{3D0BFA88-7017-4C36-8BE8-8C5C714CB320}" dt="2024-05-22T20:49:07.116" v="3188" actId="1036"/>
          <ac:grpSpMkLst>
            <pc:docMk/>
            <pc:sldMk cId="1337231776" sldId="301"/>
            <ac:grpSpMk id="13" creationId="{4273A0AA-0E41-44CB-85F9-E36BA4342169}"/>
          </ac:grpSpMkLst>
        </pc:grpChg>
        <pc:grpChg chg="add mod">
          <ac:chgData name="Leire Escolar" userId="aa132008-48d8-4373-b5d2-b910a88d0b12" providerId="ADAL" clId="{3D0BFA88-7017-4C36-8BE8-8C5C714CB320}" dt="2024-05-22T21:45:56.848" v="4564" actId="14100"/>
          <ac:grpSpMkLst>
            <pc:docMk/>
            <pc:sldMk cId="1337231776" sldId="301"/>
            <ac:grpSpMk id="14" creationId="{743C16C8-40BE-66D2-773D-365051EF7A6B}"/>
          </ac:grpSpMkLst>
        </pc:grpChg>
        <pc:picChg chg="del">
          <ac:chgData name="Leire Escolar" userId="aa132008-48d8-4373-b5d2-b910a88d0b12" providerId="ADAL" clId="{3D0BFA88-7017-4C36-8BE8-8C5C714CB320}" dt="2024-05-22T16:27:09.247" v="19" actId="478"/>
          <ac:picMkLst>
            <pc:docMk/>
            <pc:sldMk cId="1337231776" sldId="301"/>
            <ac:picMk id="3" creationId="{A9496246-D67B-FA74-AC0E-D8BE09B6196D}"/>
          </ac:picMkLst>
        </pc:picChg>
        <pc:picChg chg="add mod topLvl modCrop">
          <ac:chgData name="Leire Escolar" userId="aa132008-48d8-4373-b5d2-b910a88d0b12" providerId="ADAL" clId="{3D0BFA88-7017-4C36-8BE8-8C5C714CB320}" dt="2024-05-22T20:48:26.003" v="3082" actId="164"/>
          <ac:picMkLst>
            <pc:docMk/>
            <pc:sldMk cId="1337231776" sldId="301"/>
            <ac:picMk id="4" creationId="{FC7C6D00-B86B-7037-B47F-82401D09FF0B}"/>
          </ac:picMkLst>
        </pc:picChg>
        <pc:picChg chg="add mod topLvl">
          <ac:chgData name="Leire Escolar" userId="aa132008-48d8-4373-b5d2-b910a88d0b12" providerId="ADAL" clId="{3D0BFA88-7017-4C36-8BE8-8C5C714CB320}" dt="2024-05-22T20:48:32.214" v="3083" actId="164"/>
          <ac:picMkLst>
            <pc:docMk/>
            <pc:sldMk cId="1337231776" sldId="301"/>
            <ac:picMk id="6" creationId="{422054FD-6585-B592-6FC6-A646058CA5D5}"/>
          </ac:picMkLst>
        </pc:picChg>
        <pc:picChg chg="del">
          <ac:chgData name="Leire Escolar" userId="aa132008-48d8-4373-b5d2-b910a88d0b12" providerId="ADAL" clId="{3D0BFA88-7017-4C36-8BE8-8C5C714CB320}" dt="2024-05-22T16:27:07.593" v="18" actId="478"/>
          <ac:picMkLst>
            <pc:docMk/>
            <pc:sldMk cId="1337231776" sldId="301"/>
            <ac:picMk id="6" creationId="{4DE98B70-B238-2CA3-68E6-19CB841ED53D}"/>
          </ac:picMkLst>
        </pc:picChg>
      </pc:sldChg>
      <pc:sldChg chg="del">
        <pc:chgData name="Leire Escolar" userId="aa132008-48d8-4373-b5d2-b910a88d0b12" providerId="ADAL" clId="{3D0BFA88-7017-4C36-8BE8-8C5C714CB320}" dt="2024-05-22T16:26:59.127" v="17" actId="47"/>
        <pc:sldMkLst>
          <pc:docMk/>
          <pc:sldMk cId="2785028697" sldId="301"/>
        </pc:sldMkLst>
      </pc:sldChg>
      <pc:sldChg chg="del">
        <pc:chgData name="Leire Escolar" userId="aa132008-48d8-4373-b5d2-b910a88d0b12" providerId="ADAL" clId="{3D0BFA88-7017-4C36-8BE8-8C5C714CB320}" dt="2024-05-22T16:52:46.494" v="806" actId="47"/>
        <pc:sldMkLst>
          <pc:docMk/>
          <pc:sldMk cId="954377000" sldId="302"/>
        </pc:sldMkLst>
      </pc:sldChg>
      <pc:sldChg chg="del">
        <pc:chgData name="Leire Escolar" userId="aa132008-48d8-4373-b5d2-b910a88d0b12" providerId="ADAL" clId="{3D0BFA88-7017-4C36-8BE8-8C5C714CB320}" dt="2024-05-22T16:52:48.527" v="807" actId="47"/>
        <pc:sldMkLst>
          <pc:docMk/>
          <pc:sldMk cId="2507159367" sldId="303"/>
        </pc:sldMkLst>
      </pc:sldChg>
      <pc:sldChg chg="addSp delSp modSp mod modAnim">
        <pc:chgData name="Leire Escolar" userId="aa132008-48d8-4373-b5d2-b910a88d0b12" providerId="ADAL" clId="{3D0BFA88-7017-4C36-8BE8-8C5C714CB320}" dt="2024-05-22T20:51:46.522" v="3258" actId="1038"/>
        <pc:sldMkLst>
          <pc:docMk/>
          <pc:sldMk cId="4081281597" sldId="304"/>
        </pc:sldMkLst>
        <pc:spChg chg="del">
          <ac:chgData name="Leire Escolar" userId="aa132008-48d8-4373-b5d2-b910a88d0b12" providerId="ADAL" clId="{3D0BFA88-7017-4C36-8BE8-8C5C714CB320}" dt="2024-05-22T16:50:40.521" v="758" actId="478"/>
          <ac:spMkLst>
            <pc:docMk/>
            <pc:sldMk cId="4081281597" sldId="304"/>
            <ac:spMk id="2" creationId="{0806BEE9-66FE-EE45-8A72-2FFDB3FDEDFA}"/>
          </ac:spMkLst>
        </pc:spChg>
        <pc:spChg chg="add del mod">
          <ac:chgData name="Leire Escolar" userId="aa132008-48d8-4373-b5d2-b910a88d0b12" providerId="ADAL" clId="{3D0BFA88-7017-4C36-8BE8-8C5C714CB320}" dt="2024-05-22T19:01:29.796" v="2363" actId="478"/>
          <ac:spMkLst>
            <pc:docMk/>
            <pc:sldMk cId="4081281597" sldId="304"/>
            <ac:spMk id="2" creationId="{12DF027B-182B-EECD-88FC-AF5CBC8979B0}"/>
          </ac:spMkLst>
        </pc:spChg>
        <pc:spChg chg="add del mod">
          <ac:chgData name="Leire Escolar" userId="aa132008-48d8-4373-b5d2-b910a88d0b12" providerId="ADAL" clId="{3D0BFA88-7017-4C36-8BE8-8C5C714CB320}" dt="2024-05-22T20:50:42.803" v="3212" actId="478"/>
          <ac:spMkLst>
            <pc:docMk/>
            <pc:sldMk cId="4081281597" sldId="304"/>
            <ac:spMk id="6" creationId="{611C89F0-5059-847E-52B7-27C5CAAE1FF3}"/>
          </ac:spMkLst>
        </pc:spChg>
        <pc:spChg chg="del mod">
          <ac:chgData name="Leire Escolar" userId="aa132008-48d8-4373-b5d2-b910a88d0b12" providerId="ADAL" clId="{3D0BFA88-7017-4C36-8BE8-8C5C714CB320}" dt="2024-05-22T19:01:10.267" v="2358" actId="478"/>
          <ac:spMkLst>
            <pc:docMk/>
            <pc:sldMk cId="4081281597" sldId="304"/>
            <ac:spMk id="10" creationId="{1534921C-F89C-4E77-CB1D-47F978B74B04}"/>
          </ac:spMkLst>
        </pc:spChg>
        <pc:spChg chg="add del">
          <ac:chgData name="Leire Escolar" userId="aa132008-48d8-4373-b5d2-b910a88d0b12" providerId="ADAL" clId="{3D0BFA88-7017-4C36-8BE8-8C5C714CB320}" dt="2024-05-22T16:47:56.576" v="706" actId="478"/>
          <ac:spMkLst>
            <pc:docMk/>
            <pc:sldMk cId="4081281597" sldId="304"/>
            <ac:spMk id="11" creationId="{8D4A7076-A7B7-C05B-A317-44DDCA0411F4}"/>
          </ac:spMkLst>
        </pc:spChg>
        <pc:spChg chg="add mod">
          <ac:chgData name="Leire Escolar" userId="aa132008-48d8-4373-b5d2-b910a88d0b12" providerId="ADAL" clId="{3D0BFA88-7017-4C36-8BE8-8C5C714CB320}" dt="2024-05-22T20:01:05.140" v="2510" actId="20577"/>
          <ac:spMkLst>
            <pc:docMk/>
            <pc:sldMk cId="4081281597" sldId="304"/>
            <ac:spMk id="11" creationId="{C2A70BB1-004E-F9A0-8357-3657C1395E17}"/>
          </ac:spMkLst>
        </pc:spChg>
        <pc:spChg chg="add del">
          <ac:chgData name="Leire Escolar" userId="aa132008-48d8-4373-b5d2-b910a88d0b12" providerId="ADAL" clId="{3D0BFA88-7017-4C36-8BE8-8C5C714CB320}" dt="2024-05-22T16:48:00.482" v="708" actId="478"/>
          <ac:spMkLst>
            <pc:docMk/>
            <pc:sldMk cId="4081281597" sldId="304"/>
            <ac:spMk id="13" creationId="{4FC18ED5-64E4-8798-AF74-1D19E6FD4DB5}"/>
          </ac:spMkLst>
        </pc:spChg>
        <pc:spChg chg="add del mod">
          <ac:chgData name="Leire Escolar" userId="aa132008-48d8-4373-b5d2-b910a88d0b12" providerId="ADAL" clId="{3D0BFA88-7017-4C36-8BE8-8C5C714CB320}" dt="2024-05-22T19:01:27.543" v="2362" actId="478"/>
          <ac:spMkLst>
            <pc:docMk/>
            <pc:sldMk cId="4081281597" sldId="304"/>
            <ac:spMk id="25" creationId="{3E8FE278-4C17-F49F-1CBB-D4A48FFDF8A8}"/>
          </ac:spMkLst>
        </pc:spChg>
        <pc:grpChg chg="add mod">
          <ac:chgData name="Leire Escolar" userId="aa132008-48d8-4373-b5d2-b910a88d0b12" providerId="ADAL" clId="{3D0BFA88-7017-4C36-8BE8-8C5C714CB320}" dt="2024-05-22T20:51:43.731" v="3257" actId="1038"/>
          <ac:grpSpMkLst>
            <pc:docMk/>
            <pc:sldMk cId="4081281597" sldId="304"/>
            <ac:grpSpMk id="18" creationId="{CA532442-8D0B-6FA7-89A2-F66FC60B41D4}"/>
          </ac:grpSpMkLst>
        </pc:grpChg>
        <pc:grpChg chg="add mod">
          <ac:chgData name="Leire Escolar" userId="aa132008-48d8-4373-b5d2-b910a88d0b12" providerId="ADAL" clId="{3D0BFA88-7017-4C36-8BE8-8C5C714CB320}" dt="2024-05-22T20:51:35.239" v="3256" actId="1038"/>
          <ac:grpSpMkLst>
            <pc:docMk/>
            <pc:sldMk cId="4081281597" sldId="304"/>
            <ac:grpSpMk id="26" creationId="{4F5EE244-9FC4-2DEF-9C06-EEE488B59E67}"/>
          </ac:grpSpMkLst>
        </pc:grpChg>
        <pc:picChg chg="add mod">
          <ac:chgData name="Leire Escolar" userId="aa132008-48d8-4373-b5d2-b910a88d0b12" providerId="ADAL" clId="{3D0BFA88-7017-4C36-8BE8-8C5C714CB320}" dt="2024-05-22T20:51:46.522" v="3258" actId="1038"/>
          <ac:picMkLst>
            <pc:docMk/>
            <pc:sldMk cId="4081281597" sldId="304"/>
            <ac:picMk id="4" creationId="{A1ABC08F-7132-2715-C2DB-A76E5DF9E243}"/>
          </ac:picMkLst>
        </pc:picChg>
        <pc:picChg chg="add mod">
          <ac:chgData name="Leire Escolar" userId="aa132008-48d8-4373-b5d2-b910a88d0b12" providerId="ADAL" clId="{3D0BFA88-7017-4C36-8BE8-8C5C714CB320}" dt="2024-05-22T19:09:33.849" v="2502" actId="164"/>
          <ac:picMkLst>
            <pc:docMk/>
            <pc:sldMk cId="4081281597" sldId="304"/>
            <ac:picMk id="13" creationId="{AD92FA0E-92AC-3687-0159-DB7F797F6B48}"/>
          </ac:picMkLst>
        </pc:picChg>
        <pc:picChg chg="add mod">
          <ac:chgData name="Leire Escolar" userId="aa132008-48d8-4373-b5d2-b910a88d0b12" providerId="ADAL" clId="{3D0BFA88-7017-4C36-8BE8-8C5C714CB320}" dt="2024-05-22T17:22:51.139" v="1791" actId="164"/>
          <ac:picMkLst>
            <pc:docMk/>
            <pc:sldMk cId="4081281597" sldId="304"/>
            <ac:picMk id="15" creationId="{26723396-6A88-B593-E2C9-36225B7E6391}"/>
          </ac:picMkLst>
        </pc:picChg>
        <pc:picChg chg="add mod">
          <ac:chgData name="Leire Escolar" userId="aa132008-48d8-4373-b5d2-b910a88d0b12" providerId="ADAL" clId="{3D0BFA88-7017-4C36-8BE8-8C5C714CB320}" dt="2024-05-22T19:09:33.849" v="2502" actId="164"/>
          <ac:picMkLst>
            <pc:docMk/>
            <pc:sldMk cId="4081281597" sldId="304"/>
            <ac:picMk id="16" creationId="{9DAF6403-DEE4-EF34-EFCB-965098CF6A93}"/>
          </ac:picMkLst>
        </pc:picChg>
        <pc:picChg chg="add mod">
          <ac:chgData name="Leire Escolar" userId="aa132008-48d8-4373-b5d2-b910a88d0b12" providerId="ADAL" clId="{3D0BFA88-7017-4C36-8BE8-8C5C714CB320}" dt="2024-05-22T20:51:35.239" v="3256" actId="1038"/>
          <ac:picMkLst>
            <pc:docMk/>
            <pc:sldMk cId="4081281597" sldId="304"/>
            <ac:picMk id="17" creationId="{FDD58D55-9C3B-AD94-718C-847EA2D9DCD2}"/>
          </ac:picMkLst>
        </pc:picChg>
        <pc:picChg chg="add mod">
          <ac:chgData name="Leire Escolar" userId="aa132008-48d8-4373-b5d2-b910a88d0b12" providerId="ADAL" clId="{3D0BFA88-7017-4C36-8BE8-8C5C714CB320}" dt="2024-05-22T20:51:35.239" v="3256" actId="1038"/>
          <ac:picMkLst>
            <pc:docMk/>
            <pc:sldMk cId="4081281597" sldId="304"/>
            <ac:picMk id="19" creationId="{88FCC203-EE3F-B1F6-86D6-196AC172E76B}"/>
          </ac:picMkLst>
        </pc:picChg>
        <pc:picChg chg="add mod">
          <ac:chgData name="Leire Escolar" userId="aa132008-48d8-4373-b5d2-b910a88d0b12" providerId="ADAL" clId="{3D0BFA88-7017-4C36-8BE8-8C5C714CB320}" dt="2024-05-22T17:22:51.139" v="1791" actId="164"/>
          <ac:picMkLst>
            <pc:docMk/>
            <pc:sldMk cId="4081281597" sldId="304"/>
            <ac:picMk id="21" creationId="{15FC0DFA-2F6B-AFD8-C4ED-D5AAE57B4218}"/>
          </ac:picMkLst>
        </pc:picChg>
        <pc:picChg chg="add mod">
          <ac:chgData name="Leire Escolar" userId="aa132008-48d8-4373-b5d2-b910a88d0b12" providerId="ADAL" clId="{3D0BFA88-7017-4C36-8BE8-8C5C714CB320}" dt="2024-05-22T20:51:35.239" v="3256" actId="1038"/>
          <ac:picMkLst>
            <pc:docMk/>
            <pc:sldMk cId="4081281597" sldId="304"/>
            <ac:picMk id="23" creationId="{6BC62057-9F43-D6CB-12E8-3E3A1E5B078D}"/>
          </ac:picMkLst>
        </pc:picChg>
        <pc:picChg chg="add del">
          <ac:chgData name="Leire Escolar" userId="aa132008-48d8-4373-b5d2-b910a88d0b12" providerId="ADAL" clId="{3D0BFA88-7017-4C36-8BE8-8C5C714CB320}" dt="2024-05-22T16:50:58.563" v="761" actId="478"/>
          <ac:picMkLst>
            <pc:docMk/>
            <pc:sldMk cId="4081281597" sldId="304"/>
            <ac:picMk id="24" creationId="{E213CAF8-6632-89C7-5B12-E119CF52DE50}"/>
          </ac:picMkLst>
        </pc:picChg>
      </pc:sldChg>
      <pc:sldChg chg="modSp del mod">
        <pc:chgData name="Leire Escolar" userId="aa132008-48d8-4373-b5d2-b910a88d0b12" providerId="ADAL" clId="{3D0BFA88-7017-4C36-8BE8-8C5C714CB320}" dt="2024-05-22T16:52:44.293" v="805" actId="47"/>
        <pc:sldMkLst>
          <pc:docMk/>
          <pc:sldMk cId="1157757588" sldId="305"/>
        </pc:sldMkLst>
        <pc:spChg chg="mod">
          <ac:chgData name="Leire Escolar" userId="aa132008-48d8-4373-b5d2-b910a88d0b12" providerId="ADAL" clId="{3D0BFA88-7017-4C36-8BE8-8C5C714CB320}" dt="2024-05-22T16:35:57.930" v="384" actId="20577"/>
          <ac:spMkLst>
            <pc:docMk/>
            <pc:sldMk cId="1157757588" sldId="305"/>
            <ac:spMk id="10" creationId="{1534921C-F89C-4E77-CB1D-47F978B74B04}"/>
          </ac:spMkLst>
        </pc:spChg>
      </pc:sldChg>
      <pc:sldChg chg="addSp delSp modSp mod modAnim">
        <pc:chgData name="Leire Escolar" userId="aa132008-48d8-4373-b5d2-b910a88d0b12" providerId="ADAL" clId="{3D0BFA88-7017-4C36-8BE8-8C5C714CB320}" dt="2024-05-22T21:58:13.694" v="4758" actId="20577"/>
        <pc:sldMkLst>
          <pc:docMk/>
          <pc:sldMk cId="2593520086" sldId="306"/>
        </pc:sldMkLst>
        <pc:spChg chg="mod">
          <ac:chgData name="Leire Escolar" userId="aa132008-48d8-4373-b5d2-b910a88d0b12" providerId="ADAL" clId="{3D0BFA88-7017-4C36-8BE8-8C5C714CB320}" dt="2024-05-22T20:26:29.825" v="2732" actId="1035"/>
          <ac:spMkLst>
            <pc:docMk/>
            <pc:sldMk cId="2593520086" sldId="306"/>
            <ac:spMk id="2" creationId="{0806BEE9-66FE-EE45-8A72-2FFDB3FDEDFA}"/>
          </ac:spMkLst>
        </pc:spChg>
        <pc:spChg chg="add mod">
          <ac:chgData name="Leire Escolar" userId="aa132008-48d8-4373-b5d2-b910a88d0b12" providerId="ADAL" clId="{3D0BFA88-7017-4C36-8BE8-8C5C714CB320}" dt="2024-05-22T17:23:10.811" v="1792" actId="164"/>
          <ac:spMkLst>
            <pc:docMk/>
            <pc:sldMk cId="2593520086" sldId="306"/>
            <ac:spMk id="3" creationId="{3FEA3665-AC40-2A10-CAC5-4A9A10FB7171}"/>
          </ac:spMkLst>
        </pc:spChg>
        <pc:spChg chg="add mod">
          <ac:chgData name="Leire Escolar" userId="aa132008-48d8-4373-b5d2-b910a88d0b12" providerId="ADAL" clId="{3D0BFA88-7017-4C36-8BE8-8C5C714CB320}" dt="2024-05-22T20:25:43.450" v="2709" actId="1036"/>
          <ac:spMkLst>
            <pc:docMk/>
            <pc:sldMk cId="2593520086" sldId="306"/>
            <ac:spMk id="4" creationId="{263CAFDE-C678-9888-3DFE-67A8DFC6FE46}"/>
          </ac:spMkLst>
        </pc:spChg>
        <pc:spChg chg="add mod">
          <ac:chgData name="Leire Escolar" userId="aa132008-48d8-4373-b5d2-b910a88d0b12" providerId="ADAL" clId="{3D0BFA88-7017-4C36-8BE8-8C5C714CB320}" dt="2024-05-22T19:00:09.680" v="2343" actId="1037"/>
          <ac:spMkLst>
            <pc:docMk/>
            <pc:sldMk cId="2593520086" sldId="306"/>
            <ac:spMk id="6" creationId="{95C6BBAE-E762-8E07-864B-681509BCFF92}"/>
          </ac:spMkLst>
        </pc:spChg>
        <pc:spChg chg="del">
          <ac:chgData name="Leire Escolar" userId="aa132008-48d8-4373-b5d2-b910a88d0b12" providerId="ADAL" clId="{3D0BFA88-7017-4C36-8BE8-8C5C714CB320}" dt="2024-05-22T16:41:12.406" v="468" actId="478"/>
          <ac:spMkLst>
            <pc:docMk/>
            <pc:sldMk cId="2593520086" sldId="306"/>
            <ac:spMk id="10" creationId="{1534921C-F89C-4E77-CB1D-47F978B74B04}"/>
          </ac:spMkLst>
        </pc:spChg>
        <pc:spChg chg="add mod">
          <ac:chgData name="Leire Escolar" userId="aa132008-48d8-4373-b5d2-b910a88d0b12" providerId="ADAL" clId="{3D0BFA88-7017-4C36-8BE8-8C5C714CB320}" dt="2024-05-22T21:58:13.694" v="4758" actId="20577"/>
          <ac:spMkLst>
            <pc:docMk/>
            <pc:sldMk cId="2593520086" sldId="306"/>
            <ac:spMk id="14" creationId="{0E450DC8-2FA8-3A62-0C68-B52CC99123C4}"/>
          </ac:spMkLst>
        </pc:spChg>
        <pc:spChg chg="add del">
          <ac:chgData name="Leire Escolar" userId="aa132008-48d8-4373-b5d2-b910a88d0b12" providerId="ADAL" clId="{3D0BFA88-7017-4C36-8BE8-8C5C714CB320}" dt="2024-05-22T17:08:11.833" v="1050" actId="478"/>
          <ac:spMkLst>
            <pc:docMk/>
            <pc:sldMk cId="2593520086" sldId="306"/>
            <ac:spMk id="16" creationId="{3353E590-A0F1-D597-50F7-DC9D99CCE525}"/>
          </ac:spMkLst>
        </pc:spChg>
        <pc:spChg chg="add mod">
          <ac:chgData name="Leire Escolar" userId="aa132008-48d8-4373-b5d2-b910a88d0b12" providerId="ADAL" clId="{3D0BFA88-7017-4C36-8BE8-8C5C714CB320}" dt="2024-05-22T18:58:57.215" v="2294" actId="255"/>
          <ac:spMkLst>
            <pc:docMk/>
            <pc:sldMk cId="2593520086" sldId="306"/>
            <ac:spMk id="19" creationId="{8810AFF8-E3DC-AA45-A59E-6EA80462AA4B}"/>
          </ac:spMkLst>
        </pc:spChg>
        <pc:grpChg chg="add mod">
          <ac:chgData name="Leire Escolar" userId="aa132008-48d8-4373-b5d2-b910a88d0b12" providerId="ADAL" clId="{3D0BFA88-7017-4C36-8BE8-8C5C714CB320}" dt="2024-05-22T20:26:14.456" v="2723" actId="1035"/>
          <ac:grpSpMkLst>
            <pc:docMk/>
            <pc:sldMk cId="2593520086" sldId="306"/>
            <ac:grpSpMk id="20" creationId="{7133BA8A-CE75-9B5B-FE23-F3DEB8D56559}"/>
          </ac:grpSpMkLst>
        </pc:grpChg>
        <pc:grpChg chg="add mod">
          <ac:chgData name="Leire Escolar" userId="aa132008-48d8-4373-b5d2-b910a88d0b12" providerId="ADAL" clId="{3D0BFA88-7017-4C36-8BE8-8C5C714CB320}" dt="2024-05-22T20:26:29.825" v="2732" actId="1035"/>
          <ac:grpSpMkLst>
            <pc:docMk/>
            <pc:sldMk cId="2593520086" sldId="306"/>
            <ac:grpSpMk id="21" creationId="{0D4349F0-28CE-A3E6-B9B2-70CAA9F2F9E0}"/>
          </ac:grpSpMkLst>
        </pc:grpChg>
        <pc:picChg chg="add del mod">
          <ac:chgData name="Leire Escolar" userId="aa132008-48d8-4373-b5d2-b910a88d0b12" providerId="ADAL" clId="{3D0BFA88-7017-4C36-8BE8-8C5C714CB320}" dt="2024-05-22T16:42:28.837" v="527" actId="478"/>
          <ac:picMkLst>
            <pc:docMk/>
            <pc:sldMk cId="2593520086" sldId="306"/>
            <ac:picMk id="4" creationId="{B219FD16-1340-43CD-CE17-13E0D16DDED6}"/>
          </ac:picMkLst>
        </pc:picChg>
        <pc:picChg chg="add del mod modCrop">
          <ac:chgData name="Leire Escolar" userId="aa132008-48d8-4373-b5d2-b910a88d0b12" providerId="ADAL" clId="{3D0BFA88-7017-4C36-8BE8-8C5C714CB320}" dt="2024-05-22T17:06:17.981" v="1019" actId="478"/>
          <ac:picMkLst>
            <pc:docMk/>
            <pc:sldMk cId="2593520086" sldId="306"/>
            <ac:picMk id="12" creationId="{2D3094FA-7653-46E5-62C9-6B87F611840A}"/>
          </ac:picMkLst>
        </pc:picChg>
        <pc:picChg chg="add mod modCrop">
          <ac:chgData name="Leire Escolar" userId="aa132008-48d8-4373-b5d2-b910a88d0b12" providerId="ADAL" clId="{3D0BFA88-7017-4C36-8BE8-8C5C714CB320}" dt="2024-05-22T17:23:10.811" v="1792" actId="164"/>
          <ac:picMkLst>
            <pc:docMk/>
            <pc:sldMk cId="2593520086" sldId="306"/>
            <ac:picMk id="17" creationId="{7415F138-FD8B-7AF2-036E-259C054435CE}"/>
          </ac:picMkLst>
        </pc:picChg>
        <pc:picChg chg="add mod modCrop">
          <ac:chgData name="Leire Escolar" userId="aa132008-48d8-4373-b5d2-b910a88d0b12" providerId="ADAL" clId="{3D0BFA88-7017-4C36-8BE8-8C5C714CB320}" dt="2024-05-22T19:00:06.813" v="2337" actId="14100"/>
          <ac:picMkLst>
            <pc:docMk/>
            <pc:sldMk cId="2593520086" sldId="306"/>
            <ac:picMk id="18" creationId="{D05DA2CD-1BEE-E7AC-AFE5-D064CBE6C224}"/>
          </ac:picMkLst>
        </pc:picChg>
      </pc:sldChg>
      <pc:sldChg chg="del">
        <pc:chgData name="Leire Escolar" userId="aa132008-48d8-4373-b5d2-b910a88d0b12" providerId="ADAL" clId="{3D0BFA88-7017-4C36-8BE8-8C5C714CB320}" dt="2024-05-22T20:52:37.771" v="3264" actId="47"/>
        <pc:sldMkLst>
          <pc:docMk/>
          <pc:sldMk cId="1800739225" sldId="307"/>
        </pc:sldMkLst>
      </pc:sldChg>
      <pc:sldChg chg="delSp modSp mod">
        <pc:chgData name="Leire Escolar" userId="aa132008-48d8-4373-b5d2-b910a88d0b12" providerId="ADAL" clId="{3D0BFA88-7017-4C36-8BE8-8C5C714CB320}" dt="2024-05-22T20:43:43.638" v="2992" actId="20577"/>
        <pc:sldMkLst>
          <pc:docMk/>
          <pc:sldMk cId="4189032925" sldId="308"/>
        </pc:sldMkLst>
        <pc:spChg chg="del">
          <ac:chgData name="Leire Escolar" userId="aa132008-48d8-4373-b5d2-b910a88d0b12" providerId="ADAL" clId="{3D0BFA88-7017-4C36-8BE8-8C5C714CB320}" dt="2024-05-22T20:42:29.767" v="2967" actId="478"/>
          <ac:spMkLst>
            <pc:docMk/>
            <pc:sldMk cId="4189032925" sldId="308"/>
            <ac:spMk id="2" creationId="{41010240-FE2D-3F23-8888-39CB05575744}"/>
          </ac:spMkLst>
        </pc:spChg>
        <pc:spChg chg="mod">
          <ac:chgData name="Leire Escolar" userId="aa132008-48d8-4373-b5d2-b910a88d0b12" providerId="ADAL" clId="{3D0BFA88-7017-4C36-8BE8-8C5C714CB320}" dt="2024-05-22T20:43:43.638" v="2992" actId="20577"/>
          <ac:spMkLst>
            <pc:docMk/>
            <pc:sldMk cId="4189032925" sldId="308"/>
            <ac:spMk id="3" creationId="{80FCBAF1-F796-A219-1A8A-EB0227829350}"/>
          </ac:spMkLst>
        </pc:spChg>
        <pc:spChg chg="del">
          <ac:chgData name="Leire Escolar" userId="aa132008-48d8-4373-b5d2-b910a88d0b12" providerId="ADAL" clId="{3D0BFA88-7017-4C36-8BE8-8C5C714CB320}" dt="2024-05-22T20:42:37.371" v="2970" actId="478"/>
          <ac:spMkLst>
            <pc:docMk/>
            <pc:sldMk cId="4189032925" sldId="308"/>
            <ac:spMk id="17" creationId="{70EA350E-E858-A75B-A538-93BA43FD1E6C}"/>
          </ac:spMkLst>
        </pc:spChg>
        <pc:picChg chg="del">
          <ac:chgData name="Leire Escolar" userId="aa132008-48d8-4373-b5d2-b910a88d0b12" providerId="ADAL" clId="{3D0BFA88-7017-4C36-8BE8-8C5C714CB320}" dt="2024-05-22T20:42:34.974" v="2969" actId="478"/>
          <ac:picMkLst>
            <pc:docMk/>
            <pc:sldMk cId="4189032925" sldId="308"/>
            <ac:picMk id="4" creationId="{60323957-9354-5995-AECE-C50422D777B1}"/>
          </ac:picMkLst>
        </pc:picChg>
        <pc:picChg chg="del">
          <ac:chgData name="Leire Escolar" userId="aa132008-48d8-4373-b5d2-b910a88d0b12" providerId="ADAL" clId="{3D0BFA88-7017-4C36-8BE8-8C5C714CB320}" dt="2024-05-22T20:42:33.181" v="2968" actId="478"/>
          <ac:picMkLst>
            <pc:docMk/>
            <pc:sldMk cId="4189032925" sldId="308"/>
            <ac:picMk id="7" creationId="{3A191031-101E-A41D-D73D-BB72C7323B80}"/>
          </ac:picMkLst>
        </pc:picChg>
        <pc:picChg chg="del">
          <ac:chgData name="Leire Escolar" userId="aa132008-48d8-4373-b5d2-b910a88d0b12" providerId="ADAL" clId="{3D0BFA88-7017-4C36-8BE8-8C5C714CB320}" dt="2024-05-22T20:42:44.741" v="2972" actId="478"/>
          <ac:picMkLst>
            <pc:docMk/>
            <pc:sldMk cId="4189032925" sldId="308"/>
            <ac:picMk id="9" creationId="{588B9643-4583-3889-300F-41525DF76C04}"/>
          </ac:picMkLst>
        </pc:picChg>
      </pc:sldChg>
      <pc:sldChg chg="addSp delSp modSp mod delAnim modAnim">
        <pc:chgData name="Leire Escolar" userId="aa132008-48d8-4373-b5d2-b910a88d0b12" providerId="ADAL" clId="{3D0BFA88-7017-4C36-8BE8-8C5C714CB320}" dt="2024-05-22T21:50:15.228" v="4650"/>
        <pc:sldMkLst>
          <pc:docMk/>
          <pc:sldMk cId="1546007311" sldId="309"/>
        </pc:sldMkLst>
        <pc:spChg chg="del">
          <ac:chgData name="Leire Escolar" userId="aa132008-48d8-4373-b5d2-b910a88d0b12" providerId="ADAL" clId="{3D0BFA88-7017-4C36-8BE8-8C5C714CB320}" dt="2024-05-22T21:01:55.639" v="3549" actId="478"/>
          <ac:spMkLst>
            <pc:docMk/>
            <pc:sldMk cId="1546007311" sldId="309"/>
            <ac:spMk id="4" creationId="{6148AF41-082E-88CD-0AF5-96D860E4AC8B}"/>
          </ac:spMkLst>
        </pc:spChg>
        <pc:spChg chg="add mod">
          <ac:chgData name="Leire Escolar" userId="aa132008-48d8-4373-b5d2-b910a88d0b12" providerId="ADAL" clId="{3D0BFA88-7017-4C36-8BE8-8C5C714CB320}" dt="2024-05-22T21:44:59.529" v="4511" actId="1036"/>
          <ac:spMkLst>
            <pc:docMk/>
            <pc:sldMk cId="1546007311" sldId="309"/>
            <ac:spMk id="27" creationId="{2DDEE43E-09AF-FCE5-E4B6-BA23C0A77AFB}"/>
          </ac:spMkLst>
        </pc:spChg>
        <pc:grpChg chg="del">
          <ac:chgData name="Leire Escolar" userId="aa132008-48d8-4373-b5d2-b910a88d0b12" providerId="ADAL" clId="{3D0BFA88-7017-4C36-8BE8-8C5C714CB320}" dt="2024-05-22T21:02:04.345" v="3551" actId="478"/>
          <ac:grpSpMkLst>
            <pc:docMk/>
            <pc:sldMk cId="1546007311" sldId="309"/>
            <ac:grpSpMk id="12" creationId="{F3C57BB4-19A6-8793-14CD-4107163C0A66}"/>
          </ac:grpSpMkLst>
        </pc:grpChg>
        <pc:grpChg chg="add mod">
          <ac:chgData name="Leire Escolar" userId="aa132008-48d8-4373-b5d2-b910a88d0b12" providerId="ADAL" clId="{3D0BFA88-7017-4C36-8BE8-8C5C714CB320}" dt="2024-05-22T21:45:34.828" v="4527" actId="14100"/>
          <ac:grpSpMkLst>
            <pc:docMk/>
            <pc:sldMk cId="1546007311" sldId="309"/>
            <ac:grpSpMk id="28" creationId="{D4687B10-1D4E-1948-9108-22B4A8FD99A6}"/>
          </ac:grpSpMkLst>
        </pc:grpChg>
        <pc:picChg chg="add mod">
          <ac:chgData name="Leire Escolar" userId="aa132008-48d8-4373-b5d2-b910a88d0b12" providerId="ADAL" clId="{3D0BFA88-7017-4C36-8BE8-8C5C714CB320}" dt="2024-05-22T21:44:46.856" v="4495" actId="164"/>
          <ac:picMkLst>
            <pc:docMk/>
            <pc:sldMk cId="1546007311" sldId="309"/>
            <ac:picMk id="13" creationId="{1FAD9C1B-34D9-9192-2394-E4877B3EDA1B}"/>
          </ac:picMkLst>
        </pc:picChg>
        <pc:picChg chg="del">
          <ac:chgData name="Leire Escolar" userId="aa132008-48d8-4373-b5d2-b910a88d0b12" providerId="ADAL" clId="{3D0BFA88-7017-4C36-8BE8-8C5C714CB320}" dt="2024-05-22T21:02:05.878" v="3552" actId="478"/>
          <ac:picMkLst>
            <pc:docMk/>
            <pc:sldMk cId="1546007311" sldId="309"/>
            <ac:picMk id="14" creationId="{035C1CB2-2BAF-33C6-EB40-DF6415EC35E7}"/>
          </ac:picMkLst>
        </pc:picChg>
        <pc:picChg chg="del">
          <ac:chgData name="Leire Escolar" userId="aa132008-48d8-4373-b5d2-b910a88d0b12" providerId="ADAL" clId="{3D0BFA88-7017-4C36-8BE8-8C5C714CB320}" dt="2024-05-22T21:02:08.580" v="3554" actId="478"/>
          <ac:picMkLst>
            <pc:docMk/>
            <pc:sldMk cId="1546007311" sldId="309"/>
            <ac:picMk id="16" creationId="{0087EBFD-7F9E-B573-A31F-CF9BDCEB34E1}"/>
          </ac:picMkLst>
        </pc:picChg>
        <pc:picChg chg="del">
          <ac:chgData name="Leire Escolar" userId="aa132008-48d8-4373-b5d2-b910a88d0b12" providerId="ADAL" clId="{3D0BFA88-7017-4C36-8BE8-8C5C714CB320}" dt="2024-05-22T21:02:07.321" v="3553" actId="478"/>
          <ac:picMkLst>
            <pc:docMk/>
            <pc:sldMk cId="1546007311" sldId="309"/>
            <ac:picMk id="18" creationId="{52C4082A-2D01-824F-328A-ECA3C0498A92}"/>
          </ac:picMkLst>
        </pc:picChg>
        <pc:picChg chg="del">
          <ac:chgData name="Leire Escolar" userId="aa132008-48d8-4373-b5d2-b910a88d0b12" providerId="ADAL" clId="{3D0BFA88-7017-4C36-8BE8-8C5C714CB320}" dt="2024-05-22T21:02:00.890" v="3550" actId="478"/>
          <ac:picMkLst>
            <pc:docMk/>
            <pc:sldMk cId="1546007311" sldId="309"/>
            <ac:picMk id="20" creationId="{2D552BC0-4A14-00B0-808C-201904D2CF37}"/>
          </ac:picMkLst>
        </pc:picChg>
        <pc:picChg chg="add mod">
          <ac:chgData name="Leire Escolar" userId="aa132008-48d8-4373-b5d2-b910a88d0b12" providerId="ADAL" clId="{3D0BFA88-7017-4C36-8BE8-8C5C714CB320}" dt="2024-05-22T21:44:46.856" v="4495" actId="164"/>
          <ac:picMkLst>
            <pc:docMk/>
            <pc:sldMk cId="1546007311" sldId="309"/>
            <ac:picMk id="23" creationId="{8E82DA0E-8354-1B23-7E0E-422C4BE25A04}"/>
          </ac:picMkLst>
        </pc:picChg>
        <pc:picChg chg="add mod">
          <ac:chgData name="Leire Escolar" userId="aa132008-48d8-4373-b5d2-b910a88d0b12" providerId="ADAL" clId="{3D0BFA88-7017-4C36-8BE8-8C5C714CB320}" dt="2024-05-22T21:44:46.856" v="4495" actId="164"/>
          <ac:picMkLst>
            <pc:docMk/>
            <pc:sldMk cId="1546007311" sldId="309"/>
            <ac:picMk id="25" creationId="{F80B92C0-F3DB-1D37-6139-7866D929FF29}"/>
          </ac:picMkLst>
        </pc:picChg>
      </pc:sldChg>
      <pc:sldChg chg="addSp delSp modSp mod ord delAnim">
        <pc:chgData name="Leire Escolar" userId="aa132008-48d8-4373-b5d2-b910a88d0b12" providerId="ADAL" clId="{3D0BFA88-7017-4C36-8BE8-8C5C714CB320}" dt="2024-05-22T22:21:24.353" v="4908" actId="1036"/>
        <pc:sldMkLst>
          <pc:docMk/>
          <pc:sldMk cId="300880347" sldId="310"/>
        </pc:sldMkLst>
        <pc:spChg chg="del topLvl">
          <ac:chgData name="Leire Escolar" userId="aa132008-48d8-4373-b5d2-b910a88d0b12" providerId="ADAL" clId="{3D0BFA88-7017-4C36-8BE8-8C5C714CB320}" dt="2024-05-22T21:11:09.527" v="3817" actId="478"/>
          <ac:spMkLst>
            <pc:docMk/>
            <pc:sldMk cId="300880347" sldId="310"/>
            <ac:spMk id="4" creationId="{AF715B6D-E406-0CBC-89E5-1C1B2F85ADF1}"/>
          </ac:spMkLst>
        </pc:spChg>
        <pc:spChg chg="mod">
          <ac:chgData name="Leire Escolar" userId="aa132008-48d8-4373-b5d2-b910a88d0b12" providerId="ADAL" clId="{3D0BFA88-7017-4C36-8BE8-8C5C714CB320}" dt="2024-05-22T22:21:24.353" v="4908" actId="1036"/>
          <ac:spMkLst>
            <pc:docMk/>
            <pc:sldMk cId="300880347" sldId="310"/>
            <ac:spMk id="9" creationId="{26B23DAD-EC70-4A9D-FDE4-A9BF0D7E4653}"/>
          </ac:spMkLst>
        </pc:spChg>
        <pc:spChg chg="add mod">
          <ac:chgData name="Leire Escolar" userId="aa132008-48d8-4373-b5d2-b910a88d0b12" providerId="ADAL" clId="{3D0BFA88-7017-4C36-8BE8-8C5C714CB320}" dt="2024-05-22T21:30:32.933" v="4171" actId="1038"/>
          <ac:spMkLst>
            <pc:docMk/>
            <pc:sldMk cId="300880347" sldId="310"/>
            <ac:spMk id="24" creationId="{00763958-F669-F460-787D-2780AF5FA0B7}"/>
          </ac:spMkLst>
        </pc:spChg>
        <pc:spChg chg="add mod">
          <ac:chgData name="Leire Escolar" userId="aa132008-48d8-4373-b5d2-b910a88d0b12" providerId="ADAL" clId="{3D0BFA88-7017-4C36-8BE8-8C5C714CB320}" dt="2024-05-22T21:29:42.798" v="3954" actId="1076"/>
          <ac:spMkLst>
            <pc:docMk/>
            <pc:sldMk cId="300880347" sldId="310"/>
            <ac:spMk id="25" creationId="{BBE93725-8B12-A9EB-5793-DE7563304712}"/>
          </ac:spMkLst>
        </pc:spChg>
        <pc:spChg chg="add del mod">
          <ac:chgData name="Leire Escolar" userId="aa132008-48d8-4373-b5d2-b910a88d0b12" providerId="ADAL" clId="{3D0BFA88-7017-4C36-8BE8-8C5C714CB320}" dt="2024-05-22T21:31:44.465" v="4185" actId="478"/>
          <ac:spMkLst>
            <pc:docMk/>
            <pc:sldMk cId="300880347" sldId="310"/>
            <ac:spMk id="26" creationId="{3EC6D8D9-B9C4-1599-9D8E-B77AA396C9CC}"/>
          </ac:spMkLst>
        </pc:spChg>
        <pc:spChg chg="add mod">
          <ac:chgData name="Leire Escolar" userId="aa132008-48d8-4373-b5d2-b910a88d0b12" providerId="ADAL" clId="{3D0BFA88-7017-4C36-8BE8-8C5C714CB320}" dt="2024-05-22T22:19:02.353" v="4851" actId="114"/>
          <ac:spMkLst>
            <pc:docMk/>
            <pc:sldMk cId="300880347" sldId="310"/>
            <ac:spMk id="28" creationId="{4403DF97-821E-BEB9-D7E1-142D66BA2346}"/>
          </ac:spMkLst>
        </pc:spChg>
        <pc:grpChg chg="del">
          <ac:chgData name="Leire Escolar" userId="aa132008-48d8-4373-b5d2-b910a88d0b12" providerId="ADAL" clId="{3D0BFA88-7017-4C36-8BE8-8C5C714CB320}" dt="2024-05-22T21:11:09.527" v="3817" actId="478"/>
          <ac:grpSpMkLst>
            <pc:docMk/>
            <pc:sldMk cId="300880347" sldId="310"/>
            <ac:grpSpMk id="2" creationId="{246226F0-41CE-E2E4-5B58-0A40950743EA}"/>
          </ac:grpSpMkLst>
        </pc:grpChg>
        <pc:picChg chg="del topLvl">
          <ac:chgData name="Leire Escolar" userId="aa132008-48d8-4373-b5d2-b910a88d0b12" providerId="ADAL" clId="{3D0BFA88-7017-4C36-8BE8-8C5C714CB320}" dt="2024-05-22T21:11:12.113" v="3818" actId="478"/>
          <ac:picMkLst>
            <pc:docMk/>
            <pc:sldMk cId="300880347" sldId="310"/>
            <ac:picMk id="6" creationId="{0E61E6BA-CB5F-01E2-84F8-AEBDCB7DF874}"/>
          </ac:picMkLst>
        </pc:picChg>
        <pc:picChg chg="add mod">
          <ac:chgData name="Leire Escolar" userId="aa132008-48d8-4373-b5d2-b910a88d0b12" providerId="ADAL" clId="{3D0BFA88-7017-4C36-8BE8-8C5C714CB320}" dt="2024-05-22T21:29:54.560" v="4006" actId="1038"/>
          <ac:picMkLst>
            <pc:docMk/>
            <pc:sldMk cId="300880347" sldId="310"/>
            <ac:picMk id="7" creationId="{0F6E4294-4F4D-5341-F120-8E13FED937E4}"/>
          </ac:picMkLst>
        </pc:picChg>
        <pc:picChg chg="add mod">
          <ac:chgData name="Leire Escolar" userId="aa132008-48d8-4373-b5d2-b910a88d0b12" providerId="ADAL" clId="{3D0BFA88-7017-4C36-8BE8-8C5C714CB320}" dt="2024-05-22T21:28:53.854" v="3905" actId="1036"/>
          <ac:picMkLst>
            <pc:docMk/>
            <pc:sldMk cId="300880347" sldId="310"/>
            <ac:picMk id="15" creationId="{EDAE9C43-E44E-82B6-FF20-FED8F2B42A8E}"/>
          </ac:picMkLst>
        </pc:picChg>
        <pc:picChg chg="add mod">
          <ac:chgData name="Leire Escolar" userId="aa132008-48d8-4373-b5d2-b910a88d0b12" providerId="ADAL" clId="{3D0BFA88-7017-4C36-8BE8-8C5C714CB320}" dt="2024-05-22T21:28:57.916" v="3919" actId="1037"/>
          <ac:picMkLst>
            <pc:docMk/>
            <pc:sldMk cId="300880347" sldId="310"/>
            <ac:picMk id="17" creationId="{5BA99F17-FE0E-C379-38C3-3ED44F5F5898}"/>
          </ac:picMkLst>
        </pc:picChg>
        <pc:picChg chg="add mod">
          <ac:chgData name="Leire Escolar" userId="aa132008-48d8-4373-b5d2-b910a88d0b12" providerId="ADAL" clId="{3D0BFA88-7017-4C36-8BE8-8C5C714CB320}" dt="2024-05-22T21:29:29.185" v="3952" actId="1037"/>
          <ac:picMkLst>
            <pc:docMk/>
            <pc:sldMk cId="300880347" sldId="310"/>
            <ac:picMk id="19" creationId="{ACB64B79-397B-360F-C00F-14796EB09B67}"/>
          </ac:picMkLst>
        </pc:picChg>
        <pc:picChg chg="add mod">
          <ac:chgData name="Leire Escolar" userId="aa132008-48d8-4373-b5d2-b910a88d0b12" providerId="ADAL" clId="{3D0BFA88-7017-4C36-8BE8-8C5C714CB320}" dt="2024-05-22T21:29:34.835" v="3953" actId="1076"/>
          <ac:picMkLst>
            <pc:docMk/>
            <pc:sldMk cId="300880347" sldId="310"/>
            <ac:picMk id="21" creationId="{5F2B711C-EDDE-D4ED-E22F-19B3A6886123}"/>
          </ac:picMkLst>
        </pc:picChg>
        <pc:picChg chg="add mod modCrop">
          <ac:chgData name="Leire Escolar" userId="aa132008-48d8-4373-b5d2-b910a88d0b12" providerId="ADAL" clId="{3D0BFA88-7017-4C36-8BE8-8C5C714CB320}" dt="2024-05-22T21:30:26.999" v="4156" actId="14100"/>
          <ac:picMkLst>
            <pc:docMk/>
            <pc:sldMk cId="300880347" sldId="310"/>
            <ac:picMk id="23" creationId="{24F1FF4E-2960-89DE-2F8C-B3FC4B27CE36}"/>
          </ac:picMkLst>
        </pc:picChg>
      </pc:sldChg>
      <pc:sldChg chg="addSp delSp modSp mod delAnim modAnim">
        <pc:chgData name="Leire Escolar" userId="aa132008-48d8-4373-b5d2-b910a88d0b12" providerId="ADAL" clId="{3D0BFA88-7017-4C36-8BE8-8C5C714CB320}" dt="2024-05-22T22:15:08.666" v="4846"/>
        <pc:sldMkLst>
          <pc:docMk/>
          <pc:sldMk cId="1028974539" sldId="311"/>
        </pc:sldMkLst>
        <pc:spChg chg="mod">
          <ac:chgData name="Leire Escolar" userId="aa132008-48d8-4373-b5d2-b910a88d0b12" providerId="ADAL" clId="{3D0BFA88-7017-4C36-8BE8-8C5C714CB320}" dt="2024-05-22T22:14:40.212" v="4844" actId="20577"/>
          <ac:spMkLst>
            <pc:docMk/>
            <pc:sldMk cId="1028974539" sldId="311"/>
            <ac:spMk id="3" creationId="{D7965FFB-B462-8563-8E5A-8D95655A78BD}"/>
          </ac:spMkLst>
        </pc:spChg>
        <pc:grpChg chg="add mod">
          <ac:chgData name="Leire Escolar" userId="aa132008-48d8-4373-b5d2-b910a88d0b12" providerId="ADAL" clId="{3D0BFA88-7017-4C36-8BE8-8C5C714CB320}" dt="2024-05-22T22:14:56.362" v="4845" actId="164"/>
          <ac:grpSpMkLst>
            <pc:docMk/>
            <pc:sldMk cId="1028974539" sldId="311"/>
            <ac:grpSpMk id="22" creationId="{4F5B21CD-1952-70BE-42E4-7EF291E6BB6E}"/>
          </ac:grpSpMkLst>
        </pc:grpChg>
        <pc:picChg chg="add del mod">
          <ac:chgData name="Leire Escolar" userId="aa132008-48d8-4373-b5d2-b910a88d0b12" providerId="ADAL" clId="{3D0BFA88-7017-4C36-8BE8-8C5C714CB320}" dt="2024-05-22T22:11:24.610" v="4782" actId="478"/>
          <ac:picMkLst>
            <pc:docMk/>
            <pc:sldMk cId="1028974539" sldId="311"/>
            <ac:picMk id="5" creationId="{25988B94-90A9-A439-0121-68E80B4B3E91}"/>
          </ac:picMkLst>
        </pc:picChg>
        <pc:picChg chg="del">
          <ac:chgData name="Leire Escolar" userId="aa132008-48d8-4373-b5d2-b910a88d0b12" providerId="ADAL" clId="{3D0BFA88-7017-4C36-8BE8-8C5C714CB320}" dt="2024-05-22T22:10:10.059" v="4776" actId="478"/>
          <ac:picMkLst>
            <pc:docMk/>
            <pc:sldMk cId="1028974539" sldId="311"/>
            <ac:picMk id="6" creationId="{48F06030-C545-71A8-FEEC-C3A9C7F39ED7}"/>
          </ac:picMkLst>
        </pc:picChg>
        <pc:picChg chg="add del mod">
          <ac:chgData name="Leire Escolar" userId="aa132008-48d8-4373-b5d2-b910a88d0b12" providerId="ADAL" clId="{3D0BFA88-7017-4C36-8BE8-8C5C714CB320}" dt="2024-05-22T22:12:06.182" v="4788" actId="478"/>
          <ac:picMkLst>
            <pc:docMk/>
            <pc:sldMk cId="1028974539" sldId="311"/>
            <ac:picMk id="13" creationId="{FC9691F8-0420-2A64-EDA9-7777E0A6EB02}"/>
          </ac:picMkLst>
        </pc:picChg>
        <pc:picChg chg="add mod">
          <ac:chgData name="Leire Escolar" userId="aa132008-48d8-4373-b5d2-b910a88d0b12" providerId="ADAL" clId="{3D0BFA88-7017-4C36-8BE8-8C5C714CB320}" dt="2024-05-22T22:14:56.362" v="4845" actId="164"/>
          <ac:picMkLst>
            <pc:docMk/>
            <pc:sldMk cId="1028974539" sldId="311"/>
            <ac:picMk id="15" creationId="{EC37997C-0B3C-6739-2F0F-3A99A5E1FBBD}"/>
          </ac:picMkLst>
        </pc:picChg>
        <pc:picChg chg="add mod">
          <ac:chgData name="Leire Escolar" userId="aa132008-48d8-4373-b5d2-b910a88d0b12" providerId="ADAL" clId="{3D0BFA88-7017-4C36-8BE8-8C5C714CB320}" dt="2024-05-22T22:14:56.362" v="4845" actId="164"/>
          <ac:picMkLst>
            <pc:docMk/>
            <pc:sldMk cId="1028974539" sldId="311"/>
            <ac:picMk id="17" creationId="{4E64798E-0EBA-8235-53AD-6C41314F6265}"/>
          </ac:picMkLst>
        </pc:picChg>
        <pc:picChg chg="add mod">
          <ac:chgData name="Leire Escolar" userId="aa132008-48d8-4373-b5d2-b910a88d0b12" providerId="ADAL" clId="{3D0BFA88-7017-4C36-8BE8-8C5C714CB320}" dt="2024-05-22T22:14:56.362" v="4845" actId="164"/>
          <ac:picMkLst>
            <pc:docMk/>
            <pc:sldMk cId="1028974539" sldId="311"/>
            <ac:picMk id="19" creationId="{5F349D07-CFB5-FC38-C1FE-9BD2ED38D62B}"/>
          </ac:picMkLst>
        </pc:picChg>
        <pc:picChg chg="add mod">
          <ac:chgData name="Leire Escolar" userId="aa132008-48d8-4373-b5d2-b910a88d0b12" providerId="ADAL" clId="{3D0BFA88-7017-4C36-8BE8-8C5C714CB320}" dt="2024-05-22T22:14:56.362" v="4845" actId="164"/>
          <ac:picMkLst>
            <pc:docMk/>
            <pc:sldMk cId="1028974539" sldId="311"/>
            <ac:picMk id="21" creationId="{1A323437-C9C2-088D-FBCD-17F238675E1F}"/>
          </ac:picMkLst>
        </pc:picChg>
      </pc:sldChg>
      <pc:sldChg chg="del">
        <pc:chgData name="Leire Escolar" userId="aa132008-48d8-4373-b5d2-b910a88d0b12" providerId="ADAL" clId="{3D0BFA88-7017-4C36-8BE8-8C5C714CB320}" dt="2024-05-22T20:40:59.941" v="2858" actId="47"/>
        <pc:sldMkLst>
          <pc:docMk/>
          <pc:sldMk cId="1479175097" sldId="333"/>
        </pc:sldMkLst>
      </pc:sldChg>
      <pc:sldMasterChg chg="delSldLayout">
        <pc:chgData name="Leire Escolar" userId="aa132008-48d8-4373-b5d2-b910a88d0b12" providerId="ADAL" clId="{3D0BFA88-7017-4C36-8BE8-8C5C714CB320}" dt="2024-05-22T20:40:59.941" v="2858" actId="47"/>
        <pc:sldMasterMkLst>
          <pc:docMk/>
          <pc:sldMasterMk cId="0" sldId="2147483648"/>
        </pc:sldMasterMkLst>
        <pc:sldLayoutChg chg="del">
          <pc:chgData name="Leire Escolar" userId="aa132008-48d8-4373-b5d2-b910a88d0b12" providerId="ADAL" clId="{3D0BFA88-7017-4C36-8BE8-8C5C714CB320}" dt="2024-05-22T20:40:59.941" v="2858" actId="47"/>
          <pc:sldLayoutMkLst>
            <pc:docMk/>
            <pc:sldMasterMk cId="0" sldId="2147483648"/>
            <pc:sldLayoutMk cId="3230450230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322AD-57A6-4B1F-B632-5EFCD6DA3437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B3E94-9AC3-4DF0-A598-0EA0504F24F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00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B3E94-9AC3-4DF0-A598-0EA0504F24F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30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B3E94-9AC3-4DF0-A598-0EA0504F24F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7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53D30A60-7365-40CE-E051-E97C11E24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25550" y="-2800925"/>
            <a:ext cx="10422890" cy="11723130"/>
          </a:xfrm>
          <a:prstGeom prst="rect">
            <a:avLst/>
          </a:prstGeom>
        </p:spPr>
      </p:pic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73046BFC-500E-DA33-1F66-9F0DC3D8B0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3315" y="3444875"/>
            <a:ext cx="8382000" cy="607718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58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defRPr sz="58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Bef>
                <a:spcPts val="3000"/>
              </a:spcBef>
              <a:defRPr sz="20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>
              <a:spcBef>
                <a:spcPts val="300"/>
              </a:spcBef>
              <a:defRPr sz="20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Bef>
                <a:spcPts val="1600"/>
              </a:spcBef>
              <a:defRPr sz="20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. </a:t>
            </a:r>
            <a:r>
              <a:rPr lang="es-ES" err="1"/>
              <a:t>Titularra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/>
              <a:t>Segundo nivel. Titular en castellano</a:t>
            </a:r>
          </a:p>
          <a:p>
            <a:pPr lvl="2"/>
            <a:r>
              <a:rPr lang="es-ES"/>
              <a:t>Tercer nivel. Nombre del ponente</a:t>
            </a:r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. </a:t>
            </a:r>
            <a:r>
              <a:rPr lang="es-ES" err="1"/>
              <a:t>Kargua</a:t>
            </a:r>
            <a:r>
              <a:rPr lang="es-ES"/>
              <a:t> </a:t>
            </a:r>
            <a:r>
              <a:rPr lang="es-ES" err="1"/>
              <a:t>euskaraz</a:t>
            </a:r>
            <a:r>
              <a:rPr lang="es-ES"/>
              <a:t> / Cargo en castellano</a:t>
            </a:r>
          </a:p>
          <a:p>
            <a:pPr lvl="4"/>
            <a:r>
              <a:rPr lang="es-ES"/>
              <a:t>Quinto nivel. Fecha de la ponencia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D6BF7A69-572E-6B7E-0637-C1E957A3D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9375" y="1387475"/>
            <a:ext cx="8362875" cy="176784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9D91E0A8-CE08-7E29-C8AE-0BE2CAC6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46591" y="9540875"/>
            <a:ext cx="8488442" cy="10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8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8F026-4109-1DAB-5774-B61DAEEF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853691"/>
            <a:ext cx="15078075" cy="3937329"/>
          </a:xfrm>
          <a:noFill/>
        </p:spPr>
        <p:txBody>
          <a:bodyPr anchor="b"/>
          <a:lstStyle>
            <a:lvl1pPr algn="ctr">
              <a:defRPr sz="9894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EC0748-ABA8-DEE3-0316-4AD17B7FA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  <a:noFill/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9DC3B2-3CF0-BE78-DE5A-5C54CF90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0C940-0160-493E-BF74-F87DB48E01CC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750BBE-9DAA-454F-2620-2DFF9906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1B64E-ABE6-FCB3-5820-5FB0047A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C48E-C58B-400E-B705-D45DF02C8C5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50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Título de esta pantalla en castellano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871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2 columnas +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Título de esta pantalla en castellano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2DE9BBE6-5422-C195-8A4D-4921F135F6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8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Título de esta pantalla en castellano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9">
            <a:extLst>
              <a:ext uri="{FF2B5EF4-FFF2-40B4-BE49-F238E27FC236}">
                <a16:creationId xmlns:a16="http://schemas.microsoft.com/office/drawing/2014/main" id="{FA6032F7-1B18-E593-D3D3-945D2BDC75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850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27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Titulares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90450" y="1387475"/>
            <a:ext cx="6781800" cy="3581400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spcAft>
                <a:spcPts val="36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r">
              <a:spcAft>
                <a:spcPts val="3600"/>
              </a:spcAft>
              <a:defRPr lang="es-ES" sz="3600" b="1" i="0" dirty="0">
                <a:solidFill>
                  <a:srgbClr val="BDD5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. </a:t>
            </a:r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1850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 en castellano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722B6F3-DC30-0798-40CC-7C741808AF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42802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 en castellano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241116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Titulares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3499" cy="3505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36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3600"/>
              </a:spcAft>
              <a:defRPr lang="es-ES" sz="3600" b="1" i="0" dirty="0">
                <a:solidFill>
                  <a:srgbClr val="BDD5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. </a:t>
            </a:r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9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 en castellano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93A4927-5C86-AEC7-7C32-44844145B9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338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 en castellano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214782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3AED13D-DBEA-9D44-F2C9-8D6D77EC229B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946B5AF-4A5F-9647-4CA6-D2A54F9E794C}"/>
              </a:ext>
            </a:extLst>
          </p:cNvPr>
          <p:cNvSpPr/>
          <p:nvPr userDrawn="1"/>
        </p:nvSpPr>
        <p:spPr>
          <a:xfrm>
            <a:off x="3214916" y="3424103"/>
            <a:ext cx="3611245" cy="4062095"/>
          </a:xfrm>
          <a:custGeom>
            <a:avLst/>
            <a:gdLst/>
            <a:ahLst/>
            <a:cxnLst/>
            <a:rect l="l" t="t" r="r" b="b"/>
            <a:pathLst>
              <a:path w="3611245" h="4062095">
                <a:moveTo>
                  <a:pt x="814679" y="2559189"/>
                </a:moveTo>
                <a:lnTo>
                  <a:pt x="801230" y="2512276"/>
                </a:lnTo>
                <a:lnTo>
                  <a:pt x="789927" y="2464524"/>
                </a:lnTo>
                <a:lnTo>
                  <a:pt x="780834" y="2415984"/>
                </a:lnTo>
                <a:lnTo>
                  <a:pt x="774052" y="2366657"/>
                </a:lnTo>
                <a:lnTo>
                  <a:pt x="769645" y="2316581"/>
                </a:lnTo>
                <a:lnTo>
                  <a:pt x="0" y="2316581"/>
                </a:lnTo>
                <a:lnTo>
                  <a:pt x="2527" y="2369312"/>
                </a:lnTo>
                <a:lnTo>
                  <a:pt x="6553" y="2421636"/>
                </a:lnTo>
                <a:lnTo>
                  <a:pt x="12039" y="2473515"/>
                </a:lnTo>
                <a:lnTo>
                  <a:pt x="18973" y="2524937"/>
                </a:lnTo>
                <a:lnTo>
                  <a:pt x="27343" y="2575890"/>
                </a:lnTo>
                <a:lnTo>
                  <a:pt x="37122" y="2626360"/>
                </a:lnTo>
                <a:lnTo>
                  <a:pt x="48298" y="2676321"/>
                </a:lnTo>
                <a:lnTo>
                  <a:pt x="60845" y="2725750"/>
                </a:lnTo>
                <a:lnTo>
                  <a:pt x="74764" y="2774632"/>
                </a:lnTo>
                <a:lnTo>
                  <a:pt x="90017" y="2822943"/>
                </a:lnTo>
                <a:lnTo>
                  <a:pt x="814679" y="2559189"/>
                </a:lnTo>
                <a:close/>
              </a:path>
              <a:path w="3611245" h="4062095">
                <a:moveTo>
                  <a:pt x="979182" y="2879712"/>
                </a:moveTo>
                <a:lnTo>
                  <a:pt x="948956" y="2837675"/>
                </a:lnTo>
                <a:lnTo>
                  <a:pt x="920877" y="2794114"/>
                </a:lnTo>
                <a:lnTo>
                  <a:pt x="894969" y="2749105"/>
                </a:lnTo>
                <a:lnTo>
                  <a:pt x="871258" y="2702699"/>
                </a:lnTo>
                <a:lnTo>
                  <a:pt x="849795" y="2654960"/>
                </a:lnTo>
                <a:lnTo>
                  <a:pt x="124904" y="2918790"/>
                </a:lnTo>
                <a:lnTo>
                  <a:pt x="145275" y="2968117"/>
                </a:lnTo>
                <a:lnTo>
                  <a:pt x="167055" y="3016681"/>
                </a:lnTo>
                <a:lnTo>
                  <a:pt x="190195" y="3064472"/>
                </a:lnTo>
                <a:lnTo>
                  <a:pt x="214693" y="3111449"/>
                </a:lnTo>
                <a:lnTo>
                  <a:pt x="240512" y="3157601"/>
                </a:lnTo>
                <a:lnTo>
                  <a:pt x="267627" y="3202902"/>
                </a:lnTo>
                <a:lnTo>
                  <a:pt x="296024" y="3247339"/>
                </a:lnTo>
                <a:lnTo>
                  <a:pt x="325678" y="3290887"/>
                </a:lnTo>
                <a:lnTo>
                  <a:pt x="356552" y="3333521"/>
                </a:lnTo>
                <a:lnTo>
                  <a:pt x="388645" y="3375228"/>
                </a:lnTo>
                <a:lnTo>
                  <a:pt x="979182" y="2879712"/>
                </a:lnTo>
                <a:close/>
              </a:path>
              <a:path w="3611245" h="4062095">
                <a:moveTo>
                  <a:pt x="1243545" y="3124454"/>
                </a:moveTo>
                <a:lnTo>
                  <a:pt x="1200442" y="3095104"/>
                </a:lnTo>
                <a:lnTo>
                  <a:pt x="1158951" y="3063735"/>
                </a:lnTo>
                <a:lnTo>
                  <a:pt x="1119124" y="3030372"/>
                </a:lnTo>
                <a:lnTo>
                  <a:pt x="1081024" y="2995079"/>
                </a:lnTo>
                <a:lnTo>
                  <a:pt x="1044714" y="2957893"/>
                </a:lnTo>
                <a:lnTo>
                  <a:pt x="454240" y="3453384"/>
                </a:lnTo>
                <a:lnTo>
                  <a:pt x="489927" y="3492373"/>
                </a:lnTo>
                <a:lnTo>
                  <a:pt x="526719" y="3530282"/>
                </a:lnTo>
                <a:lnTo>
                  <a:pt x="564591" y="3567099"/>
                </a:lnTo>
                <a:lnTo>
                  <a:pt x="603529" y="3602786"/>
                </a:lnTo>
                <a:lnTo>
                  <a:pt x="643496" y="3637330"/>
                </a:lnTo>
                <a:lnTo>
                  <a:pt x="684479" y="3670706"/>
                </a:lnTo>
                <a:lnTo>
                  <a:pt x="726452" y="3702901"/>
                </a:lnTo>
                <a:lnTo>
                  <a:pt x="769378" y="3733889"/>
                </a:lnTo>
                <a:lnTo>
                  <a:pt x="813244" y="3763657"/>
                </a:lnTo>
                <a:lnTo>
                  <a:pt x="858024" y="3792182"/>
                </a:lnTo>
                <a:lnTo>
                  <a:pt x="1243545" y="3124454"/>
                </a:lnTo>
                <a:close/>
              </a:path>
              <a:path w="3611245" h="4062095">
                <a:moveTo>
                  <a:pt x="1575638" y="3263849"/>
                </a:moveTo>
                <a:lnTo>
                  <a:pt x="1524660" y="3250946"/>
                </a:lnTo>
                <a:lnTo>
                  <a:pt x="1474749" y="3235617"/>
                </a:lnTo>
                <a:lnTo>
                  <a:pt x="1425956" y="3217888"/>
                </a:lnTo>
                <a:lnTo>
                  <a:pt x="1378331" y="3197796"/>
                </a:lnTo>
                <a:lnTo>
                  <a:pt x="1331937" y="3175393"/>
                </a:lnTo>
                <a:lnTo>
                  <a:pt x="946162" y="3843553"/>
                </a:lnTo>
                <a:lnTo>
                  <a:pt x="992530" y="3867785"/>
                </a:lnTo>
                <a:lnTo>
                  <a:pt x="1039660" y="3890683"/>
                </a:lnTo>
                <a:lnTo>
                  <a:pt x="1087539" y="3912209"/>
                </a:lnTo>
                <a:lnTo>
                  <a:pt x="1136142" y="3932377"/>
                </a:lnTo>
                <a:lnTo>
                  <a:pt x="1185443" y="3951135"/>
                </a:lnTo>
                <a:lnTo>
                  <a:pt x="1235430" y="3968496"/>
                </a:lnTo>
                <a:lnTo>
                  <a:pt x="1286078" y="3984421"/>
                </a:lnTo>
                <a:lnTo>
                  <a:pt x="1337348" y="3998887"/>
                </a:lnTo>
                <a:lnTo>
                  <a:pt x="1389240" y="4011904"/>
                </a:lnTo>
                <a:lnTo>
                  <a:pt x="1441716" y="4023423"/>
                </a:lnTo>
                <a:lnTo>
                  <a:pt x="1575638" y="3263849"/>
                </a:lnTo>
                <a:close/>
              </a:path>
              <a:path w="3611245" h="4062095">
                <a:moveTo>
                  <a:pt x="2057488" y="4044061"/>
                </a:moveTo>
                <a:lnTo>
                  <a:pt x="2026310" y="3797566"/>
                </a:lnTo>
                <a:lnTo>
                  <a:pt x="1935416" y="3282086"/>
                </a:lnTo>
                <a:lnTo>
                  <a:pt x="1903387" y="3285972"/>
                </a:lnTo>
                <a:lnTo>
                  <a:pt x="1871129" y="3289071"/>
                </a:lnTo>
                <a:lnTo>
                  <a:pt x="1838579" y="3291103"/>
                </a:lnTo>
                <a:lnTo>
                  <a:pt x="1805673" y="3291840"/>
                </a:lnTo>
                <a:lnTo>
                  <a:pt x="1772793" y="3291103"/>
                </a:lnTo>
                <a:lnTo>
                  <a:pt x="1740268" y="3289046"/>
                </a:lnTo>
                <a:lnTo>
                  <a:pt x="1708035" y="3285934"/>
                </a:lnTo>
                <a:lnTo>
                  <a:pt x="1676031" y="3282010"/>
                </a:lnTo>
                <a:lnTo>
                  <a:pt x="1541894" y="4042765"/>
                </a:lnTo>
                <a:lnTo>
                  <a:pt x="1593545" y="4049572"/>
                </a:lnTo>
                <a:lnTo>
                  <a:pt x="1645640" y="4054957"/>
                </a:lnTo>
                <a:lnTo>
                  <a:pt x="1698142" y="4058869"/>
                </a:lnTo>
                <a:lnTo>
                  <a:pt x="1751063" y="4061256"/>
                </a:lnTo>
                <a:lnTo>
                  <a:pt x="1804390" y="4062069"/>
                </a:lnTo>
                <a:lnTo>
                  <a:pt x="1855762" y="4061307"/>
                </a:lnTo>
                <a:lnTo>
                  <a:pt x="1906778" y="4059072"/>
                </a:lnTo>
                <a:lnTo>
                  <a:pt x="1957400" y="4055414"/>
                </a:lnTo>
                <a:lnTo>
                  <a:pt x="2007641" y="4050385"/>
                </a:lnTo>
                <a:lnTo>
                  <a:pt x="2057488" y="4044061"/>
                </a:lnTo>
                <a:close/>
              </a:path>
              <a:path w="3611245" h="4062095">
                <a:moveTo>
                  <a:pt x="2664625" y="3842435"/>
                </a:moveTo>
                <a:lnTo>
                  <a:pt x="2279497" y="3175381"/>
                </a:lnTo>
                <a:lnTo>
                  <a:pt x="2233104" y="3197783"/>
                </a:lnTo>
                <a:lnTo>
                  <a:pt x="2185466" y="3217862"/>
                </a:lnTo>
                <a:lnTo>
                  <a:pt x="2136673" y="3235591"/>
                </a:lnTo>
                <a:lnTo>
                  <a:pt x="2086762" y="3250920"/>
                </a:lnTo>
                <a:lnTo>
                  <a:pt x="2035784" y="3263823"/>
                </a:lnTo>
                <a:lnTo>
                  <a:pt x="2169630" y="4022877"/>
                </a:lnTo>
                <a:lnTo>
                  <a:pt x="2222042" y="4011282"/>
                </a:lnTo>
                <a:lnTo>
                  <a:pt x="2273884" y="3998214"/>
                </a:lnTo>
                <a:lnTo>
                  <a:pt x="2325103" y="3983672"/>
                </a:lnTo>
                <a:lnTo>
                  <a:pt x="2375687" y="3967683"/>
                </a:lnTo>
                <a:lnTo>
                  <a:pt x="2425611" y="3950271"/>
                </a:lnTo>
                <a:lnTo>
                  <a:pt x="2474861" y="3931450"/>
                </a:lnTo>
                <a:lnTo>
                  <a:pt x="2523413" y="3911244"/>
                </a:lnTo>
                <a:lnTo>
                  <a:pt x="2571242" y="3889654"/>
                </a:lnTo>
                <a:lnTo>
                  <a:pt x="2618321" y="3866718"/>
                </a:lnTo>
                <a:lnTo>
                  <a:pt x="2664625" y="3842435"/>
                </a:lnTo>
                <a:close/>
              </a:path>
              <a:path w="3611245" h="4062095">
                <a:moveTo>
                  <a:pt x="3155670" y="3452126"/>
                </a:moveTo>
                <a:lnTo>
                  <a:pt x="2566657" y="2957880"/>
                </a:lnTo>
                <a:lnTo>
                  <a:pt x="2530360" y="2995053"/>
                </a:lnTo>
                <a:lnTo>
                  <a:pt x="2492273" y="3030347"/>
                </a:lnTo>
                <a:lnTo>
                  <a:pt x="2452459" y="3063697"/>
                </a:lnTo>
                <a:lnTo>
                  <a:pt x="2410968" y="3095079"/>
                </a:lnTo>
                <a:lnTo>
                  <a:pt x="2367877" y="3124428"/>
                </a:lnTo>
                <a:lnTo>
                  <a:pt x="2752712" y="3790975"/>
                </a:lnTo>
                <a:lnTo>
                  <a:pt x="2797403" y="3762438"/>
                </a:lnTo>
                <a:lnTo>
                  <a:pt x="2841193" y="3732657"/>
                </a:lnTo>
                <a:lnTo>
                  <a:pt x="2884030" y="3701643"/>
                </a:lnTo>
                <a:lnTo>
                  <a:pt x="2925915" y="3669436"/>
                </a:lnTo>
                <a:lnTo>
                  <a:pt x="2966809" y="3636060"/>
                </a:lnTo>
                <a:lnTo>
                  <a:pt x="3006687" y="3601516"/>
                </a:lnTo>
                <a:lnTo>
                  <a:pt x="3045549" y="3565829"/>
                </a:lnTo>
                <a:lnTo>
                  <a:pt x="3083344" y="3529025"/>
                </a:lnTo>
                <a:lnTo>
                  <a:pt x="3120059" y="3491115"/>
                </a:lnTo>
                <a:lnTo>
                  <a:pt x="3155670" y="3452126"/>
                </a:lnTo>
                <a:close/>
              </a:path>
              <a:path w="3611245" h="4062095">
                <a:moveTo>
                  <a:pt x="3484181" y="2917952"/>
                </a:moveTo>
                <a:lnTo>
                  <a:pt x="2761577" y="2654947"/>
                </a:lnTo>
                <a:lnTo>
                  <a:pt x="2740114" y="2702687"/>
                </a:lnTo>
                <a:lnTo>
                  <a:pt x="2716403" y="2749092"/>
                </a:lnTo>
                <a:lnTo>
                  <a:pt x="2690495" y="2794101"/>
                </a:lnTo>
                <a:lnTo>
                  <a:pt x="2662415" y="2837650"/>
                </a:lnTo>
                <a:lnTo>
                  <a:pt x="2632202" y="2879687"/>
                </a:lnTo>
                <a:lnTo>
                  <a:pt x="3221215" y="3373932"/>
                </a:lnTo>
                <a:lnTo>
                  <a:pt x="3253206" y="3332264"/>
                </a:lnTo>
                <a:lnTo>
                  <a:pt x="3284004" y="3289655"/>
                </a:lnTo>
                <a:lnTo>
                  <a:pt x="3313569" y="3246145"/>
                </a:lnTo>
                <a:lnTo>
                  <a:pt x="3341878" y="3201746"/>
                </a:lnTo>
                <a:lnTo>
                  <a:pt x="3368916" y="3156483"/>
                </a:lnTo>
                <a:lnTo>
                  <a:pt x="3394646" y="3110382"/>
                </a:lnTo>
                <a:lnTo>
                  <a:pt x="3419068" y="3063456"/>
                </a:lnTo>
                <a:lnTo>
                  <a:pt x="3442144" y="3015716"/>
                </a:lnTo>
                <a:lnTo>
                  <a:pt x="3463861" y="2967215"/>
                </a:lnTo>
                <a:lnTo>
                  <a:pt x="3484181" y="2917952"/>
                </a:lnTo>
                <a:close/>
              </a:path>
              <a:path w="3611245" h="4062095">
                <a:moveTo>
                  <a:pt x="3608781" y="2316594"/>
                </a:moveTo>
                <a:lnTo>
                  <a:pt x="2841714" y="2316594"/>
                </a:lnTo>
                <a:lnTo>
                  <a:pt x="2837307" y="2366657"/>
                </a:lnTo>
                <a:lnTo>
                  <a:pt x="2830512" y="2415971"/>
                </a:lnTo>
                <a:lnTo>
                  <a:pt x="2821432" y="2464511"/>
                </a:lnTo>
                <a:lnTo>
                  <a:pt x="2810129" y="2512263"/>
                </a:lnTo>
                <a:lnTo>
                  <a:pt x="2796692" y="2559164"/>
                </a:lnTo>
                <a:lnTo>
                  <a:pt x="3519017" y="2822079"/>
                </a:lnTo>
                <a:lnTo>
                  <a:pt x="3534219" y="2773845"/>
                </a:lnTo>
                <a:lnTo>
                  <a:pt x="3548088" y="2725039"/>
                </a:lnTo>
                <a:lnTo>
                  <a:pt x="3560597" y="2675686"/>
                </a:lnTo>
                <a:lnTo>
                  <a:pt x="3571748" y="2625814"/>
                </a:lnTo>
                <a:lnTo>
                  <a:pt x="3581489" y="2575433"/>
                </a:lnTo>
                <a:lnTo>
                  <a:pt x="3589832" y="2524569"/>
                </a:lnTo>
                <a:lnTo>
                  <a:pt x="3596754" y="2473236"/>
                </a:lnTo>
                <a:lnTo>
                  <a:pt x="3602228" y="2421445"/>
                </a:lnTo>
                <a:lnTo>
                  <a:pt x="3606241" y="2369223"/>
                </a:lnTo>
                <a:lnTo>
                  <a:pt x="3608781" y="2316594"/>
                </a:lnTo>
                <a:close/>
              </a:path>
              <a:path w="3611245" h="4062095">
                <a:moveTo>
                  <a:pt x="3611194" y="2189073"/>
                </a:moveTo>
                <a:lnTo>
                  <a:pt x="3608781" y="2139365"/>
                </a:lnTo>
                <a:lnTo>
                  <a:pt x="3605047" y="2090013"/>
                </a:lnTo>
                <a:lnTo>
                  <a:pt x="3600005" y="2041042"/>
                </a:lnTo>
                <a:lnTo>
                  <a:pt x="3593668" y="1992477"/>
                </a:lnTo>
                <a:lnTo>
                  <a:pt x="3586048" y="1944306"/>
                </a:lnTo>
                <a:lnTo>
                  <a:pt x="3577183" y="1896579"/>
                </a:lnTo>
                <a:lnTo>
                  <a:pt x="3567061" y="1849297"/>
                </a:lnTo>
                <a:lnTo>
                  <a:pt x="3555720" y="1802485"/>
                </a:lnTo>
                <a:lnTo>
                  <a:pt x="3543173" y="1756156"/>
                </a:lnTo>
                <a:lnTo>
                  <a:pt x="3529444" y="1710321"/>
                </a:lnTo>
                <a:lnTo>
                  <a:pt x="3514534" y="1665008"/>
                </a:lnTo>
                <a:lnTo>
                  <a:pt x="3498481" y="1620240"/>
                </a:lnTo>
                <a:lnTo>
                  <a:pt x="3481286" y="1576019"/>
                </a:lnTo>
                <a:lnTo>
                  <a:pt x="3462972" y="1532369"/>
                </a:lnTo>
                <a:lnTo>
                  <a:pt x="3443554" y="1489316"/>
                </a:lnTo>
                <a:lnTo>
                  <a:pt x="3423069" y="1446860"/>
                </a:lnTo>
                <a:lnTo>
                  <a:pt x="3401504" y="1405039"/>
                </a:lnTo>
                <a:lnTo>
                  <a:pt x="3378898" y="1363853"/>
                </a:lnTo>
                <a:lnTo>
                  <a:pt x="3355263" y="1323327"/>
                </a:lnTo>
                <a:lnTo>
                  <a:pt x="3346970" y="1309928"/>
                </a:lnTo>
                <a:lnTo>
                  <a:pt x="3330613" y="1283487"/>
                </a:lnTo>
                <a:lnTo>
                  <a:pt x="3304971" y="1244333"/>
                </a:lnTo>
                <a:lnTo>
                  <a:pt x="3278340" y="1205903"/>
                </a:lnTo>
                <a:lnTo>
                  <a:pt x="3250768" y="1168196"/>
                </a:lnTo>
                <a:lnTo>
                  <a:pt x="3222244" y="1131239"/>
                </a:lnTo>
                <a:lnTo>
                  <a:pt x="3192792" y="1095044"/>
                </a:lnTo>
                <a:lnTo>
                  <a:pt x="3162439" y="1059637"/>
                </a:lnTo>
                <a:lnTo>
                  <a:pt x="3131197" y="1025029"/>
                </a:lnTo>
                <a:lnTo>
                  <a:pt x="3099092" y="991247"/>
                </a:lnTo>
                <a:lnTo>
                  <a:pt x="3066123" y="958291"/>
                </a:lnTo>
                <a:lnTo>
                  <a:pt x="3032315" y="926198"/>
                </a:lnTo>
                <a:lnTo>
                  <a:pt x="2997695" y="894969"/>
                </a:lnTo>
                <a:lnTo>
                  <a:pt x="2962275" y="864641"/>
                </a:lnTo>
                <a:lnTo>
                  <a:pt x="2926067" y="835202"/>
                </a:lnTo>
                <a:lnTo>
                  <a:pt x="2889097" y="806704"/>
                </a:lnTo>
                <a:lnTo>
                  <a:pt x="2851378" y="779145"/>
                </a:lnTo>
                <a:lnTo>
                  <a:pt x="2812923" y="752538"/>
                </a:lnTo>
                <a:lnTo>
                  <a:pt x="2773769" y="726922"/>
                </a:lnTo>
                <a:lnTo>
                  <a:pt x="2733903" y="702284"/>
                </a:lnTo>
                <a:lnTo>
                  <a:pt x="2693378" y="678675"/>
                </a:lnTo>
                <a:lnTo>
                  <a:pt x="2652179" y="656094"/>
                </a:lnTo>
                <a:lnTo>
                  <a:pt x="2610345" y="634555"/>
                </a:lnTo>
                <a:lnTo>
                  <a:pt x="2567889" y="614083"/>
                </a:lnTo>
                <a:lnTo>
                  <a:pt x="2524810" y="594690"/>
                </a:lnTo>
                <a:lnTo>
                  <a:pt x="2481161" y="576414"/>
                </a:lnTo>
                <a:lnTo>
                  <a:pt x="2436926" y="559244"/>
                </a:lnTo>
                <a:lnTo>
                  <a:pt x="2392146" y="543217"/>
                </a:lnTo>
                <a:lnTo>
                  <a:pt x="2346820" y="528332"/>
                </a:lnTo>
                <a:lnTo>
                  <a:pt x="2300986" y="514629"/>
                </a:lnTo>
                <a:lnTo>
                  <a:pt x="2254643" y="502119"/>
                </a:lnTo>
                <a:lnTo>
                  <a:pt x="2254643" y="443077"/>
                </a:lnTo>
                <a:lnTo>
                  <a:pt x="2254643" y="422871"/>
                </a:lnTo>
                <a:lnTo>
                  <a:pt x="1964575" y="142722"/>
                </a:lnTo>
                <a:lnTo>
                  <a:pt x="1964575" y="601954"/>
                </a:lnTo>
                <a:lnTo>
                  <a:pt x="1956485" y="652170"/>
                </a:lnTo>
                <a:lnTo>
                  <a:pt x="1933930" y="695782"/>
                </a:lnTo>
                <a:lnTo>
                  <a:pt x="1899539" y="730173"/>
                </a:lnTo>
                <a:lnTo>
                  <a:pt x="1855927" y="752729"/>
                </a:lnTo>
                <a:lnTo>
                  <a:pt x="1805711" y="760831"/>
                </a:lnTo>
                <a:lnTo>
                  <a:pt x="1755482" y="752729"/>
                </a:lnTo>
                <a:lnTo>
                  <a:pt x="1711871" y="730173"/>
                </a:lnTo>
                <a:lnTo>
                  <a:pt x="1677479" y="695782"/>
                </a:lnTo>
                <a:lnTo>
                  <a:pt x="1654924" y="652170"/>
                </a:lnTo>
                <a:lnTo>
                  <a:pt x="1646834" y="601954"/>
                </a:lnTo>
                <a:lnTo>
                  <a:pt x="1654924" y="551738"/>
                </a:lnTo>
                <a:lnTo>
                  <a:pt x="1677479" y="508127"/>
                </a:lnTo>
                <a:lnTo>
                  <a:pt x="1711871" y="473735"/>
                </a:lnTo>
                <a:lnTo>
                  <a:pt x="1755482" y="451180"/>
                </a:lnTo>
                <a:lnTo>
                  <a:pt x="1805711" y="443077"/>
                </a:lnTo>
                <a:lnTo>
                  <a:pt x="1855927" y="451180"/>
                </a:lnTo>
                <a:lnTo>
                  <a:pt x="1899539" y="473735"/>
                </a:lnTo>
                <a:lnTo>
                  <a:pt x="1933930" y="508127"/>
                </a:lnTo>
                <a:lnTo>
                  <a:pt x="1956485" y="551738"/>
                </a:lnTo>
                <a:lnTo>
                  <a:pt x="1964575" y="601954"/>
                </a:lnTo>
                <a:lnTo>
                  <a:pt x="1964575" y="142722"/>
                </a:lnTo>
                <a:lnTo>
                  <a:pt x="1816811" y="0"/>
                </a:lnTo>
                <a:lnTo>
                  <a:pt x="1356550" y="411632"/>
                </a:lnTo>
                <a:lnTo>
                  <a:pt x="1356550" y="502183"/>
                </a:lnTo>
                <a:lnTo>
                  <a:pt x="1310208" y="514692"/>
                </a:lnTo>
                <a:lnTo>
                  <a:pt x="1264386" y="528408"/>
                </a:lnTo>
                <a:lnTo>
                  <a:pt x="1219073" y="543293"/>
                </a:lnTo>
                <a:lnTo>
                  <a:pt x="1174292" y="559320"/>
                </a:lnTo>
                <a:lnTo>
                  <a:pt x="1130071" y="576491"/>
                </a:lnTo>
                <a:lnTo>
                  <a:pt x="1086421" y="594779"/>
                </a:lnTo>
                <a:lnTo>
                  <a:pt x="1043355" y="614172"/>
                </a:lnTo>
                <a:lnTo>
                  <a:pt x="1000899" y="634644"/>
                </a:lnTo>
                <a:lnTo>
                  <a:pt x="959065" y="656183"/>
                </a:lnTo>
                <a:lnTo>
                  <a:pt x="917879" y="678776"/>
                </a:lnTo>
                <a:lnTo>
                  <a:pt x="877354" y="702386"/>
                </a:lnTo>
                <a:lnTo>
                  <a:pt x="837501" y="727024"/>
                </a:lnTo>
                <a:lnTo>
                  <a:pt x="798347" y="752640"/>
                </a:lnTo>
                <a:lnTo>
                  <a:pt x="759904" y="779246"/>
                </a:lnTo>
                <a:lnTo>
                  <a:pt x="722185" y="806805"/>
                </a:lnTo>
                <a:lnTo>
                  <a:pt x="685228" y="835304"/>
                </a:lnTo>
                <a:lnTo>
                  <a:pt x="649020" y="864743"/>
                </a:lnTo>
                <a:lnTo>
                  <a:pt x="613613" y="895070"/>
                </a:lnTo>
                <a:lnTo>
                  <a:pt x="578993" y="926299"/>
                </a:lnTo>
                <a:lnTo>
                  <a:pt x="545198" y="958392"/>
                </a:lnTo>
                <a:lnTo>
                  <a:pt x="512229" y="991349"/>
                </a:lnTo>
                <a:lnTo>
                  <a:pt x="480123" y="1025131"/>
                </a:lnTo>
                <a:lnTo>
                  <a:pt x="448894" y="1059738"/>
                </a:lnTo>
                <a:lnTo>
                  <a:pt x="418541" y="1095146"/>
                </a:lnTo>
                <a:lnTo>
                  <a:pt x="389102" y="1131328"/>
                </a:lnTo>
                <a:lnTo>
                  <a:pt x="360578" y="1168285"/>
                </a:lnTo>
                <a:lnTo>
                  <a:pt x="333006" y="1205992"/>
                </a:lnTo>
                <a:lnTo>
                  <a:pt x="306387" y="1244422"/>
                </a:lnTo>
                <a:lnTo>
                  <a:pt x="280746" y="1283576"/>
                </a:lnTo>
                <a:lnTo>
                  <a:pt x="256108" y="1323416"/>
                </a:lnTo>
                <a:lnTo>
                  <a:pt x="232473" y="1363929"/>
                </a:lnTo>
                <a:lnTo>
                  <a:pt x="209867" y="1405115"/>
                </a:lnTo>
                <a:lnTo>
                  <a:pt x="188315" y="1446936"/>
                </a:lnTo>
                <a:lnTo>
                  <a:pt x="167817" y="1489379"/>
                </a:lnTo>
                <a:lnTo>
                  <a:pt x="148412" y="1532432"/>
                </a:lnTo>
                <a:lnTo>
                  <a:pt x="130111" y="1576082"/>
                </a:lnTo>
                <a:lnTo>
                  <a:pt x="112915" y="1620291"/>
                </a:lnTo>
                <a:lnTo>
                  <a:pt x="96862" y="1665071"/>
                </a:lnTo>
                <a:lnTo>
                  <a:pt x="81953" y="1710372"/>
                </a:lnTo>
                <a:lnTo>
                  <a:pt x="68224" y="1756194"/>
                </a:lnTo>
                <a:lnTo>
                  <a:pt x="55676" y="1802523"/>
                </a:lnTo>
                <a:lnTo>
                  <a:pt x="44348" y="1849335"/>
                </a:lnTo>
                <a:lnTo>
                  <a:pt x="34226" y="1896605"/>
                </a:lnTo>
                <a:lnTo>
                  <a:pt x="25361" y="1944331"/>
                </a:lnTo>
                <a:lnTo>
                  <a:pt x="17741" y="1992490"/>
                </a:lnTo>
                <a:lnTo>
                  <a:pt x="11404" y="2041055"/>
                </a:lnTo>
                <a:lnTo>
                  <a:pt x="6362" y="2090026"/>
                </a:lnTo>
                <a:lnTo>
                  <a:pt x="2628" y="2139365"/>
                </a:lnTo>
                <a:lnTo>
                  <a:pt x="215" y="2189073"/>
                </a:lnTo>
                <a:lnTo>
                  <a:pt x="766660" y="2189073"/>
                </a:lnTo>
                <a:lnTo>
                  <a:pt x="766660" y="1736051"/>
                </a:lnTo>
                <a:lnTo>
                  <a:pt x="769162" y="1689620"/>
                </a:lnTo>
                <a:lnTo>
                  <a:pt x="776490" y="1644637"/>
                </a:lnTo>
                <a:lnTo>
                  <a:pt x="788377" y="1601368"/>
                </a:lnTo>
                <a:lnTo>
                  <a:pt x="804583" y="1560055"/>
                </a:lnTo>
                <a:lnTo>
                  <a:pt x="824839" y="1520977"/>
                </a:lnTo>
                <a:lnTo>
                  <a:pt x="848868" y="1484388"/>
                </a:lnTo>
                <a:lnTo>
                  <a:pt x="876439" y="1450543"/>
                </a:lnTo>
                <a:lnTo>
                  <a:pt x="907275" y="1419720"/>
                </a:lnTo>
                <a:lnTo>
                  <a:pt x="941108" y="1392148"/>
                </a:lnTo>
                <a:lnTo>
                  <a:pt x="977696" y="1368107"/>
                </a:lnTo>
                <a:lnTo>
                  <a:pt x="1016774" y="1347863"/>
                </a:lnTo>
                <a:lnTo>
                  <a:pt x="1058087" y="1331658"/>
                </a:lnTo>
                <a:lnTo>
                  <a:pt x="1101356" y="1319758"/>
                </a:lnTo>
                <a:lnTo>
                  <a:pt x="1146340" y="1312430"/>
                </a:lnTo>
                <a:lnTo>
                  <a:pt x="1192771" y="1309928"/>
                </a:lnTo>
                <a:lnTo>
                  <a:pt x="1239342" y="1312430"/>
                </a:lnTo>
                <a:lnTo>
                  <a:pt x="1284693" y="1319758"/>
                </a:lnTo>
                <a:lnTo>
                  <a:pt x="1328559" y="1331658"/>
                </a:lnTo>
                <a:lnTo>
                  <a:pt x="1370622" y="1347863"/>
                </a:lnTo>
                <a:lnTo>
                  <a:pt x="1410601" y="1368107"/>
                </a:lnTo>
                <a:lnTo>
                  <a:pt x="1448181" y="1392148"/>
                </a:lnTo>
                <a:lnTo>
                  <a:pt x="1483067" y="1419720"/>
                </a:lnTo>
                <a:lnTo>
                  <a:pt x="1514957" y="1450543"/>
                </a:lnTo>
                <a:lnTo>
                  <a:pt x="1543570" y="1484388"/>
                </a:lnTo>
                <a:lnTo>
                  <a:pt x="1568589" y="1520977"/>
                </a:lnTo>
                <a:lnTo>
                  <a:pt x="1589735" y="1560055"/>
                </a:lnTo>
                <a:lnTo>
                  <a:pt x="1606702" y="1601368"/>
                </a:lnTo>
                <a:lnTo>
                  <a:pt x="1619186" y="1644637"/>
                </a:lnTo>
                <a:lnTo>
                  <a:pt x="1626895" y="1689620"/>
                </a:lnTo>
                <a:lnTo>
                  <a:pt x="1629537" y="1736051"/>
                </a:lnTo>
                <a:lnTo>
                  <a:pt x="1629537" y="2252827"/>
                </a:lnTo>
                <a:lnTo>
                  <a:pt x="1635823" y="2299665"/>
                </a:lnTo>
                <a:lnTo>
                  <a:pt x="1653578" y="2341753"/>
                </a:lnTo>
                <a:lnTo>
                  <a:pt x="1681124" y="2377402"/>
                </a:lnTo>
                <a:lnTo>
                  <a:pt x="1716786" y="2404961"/>
                </a:lnTo>
                <a:lnTo>
                  <a:pt x="1758873" y="2422715"/>
                </a:lnTo>
                <a:lnTo>
                  <a:pt x="1805711" y="2429014"/>
                </a:lnTo>
                <a:lnTo>
                  <a:pt x="1852549" y="2422715"/>
                </a:lnTo>
                <a:lnTo>
                  <a:pt x="1894624" y="2404961"/>
                </a:lnTo>
                <a:lnTo>
                  <a:pt x="1930285" y="2377402"/>
                </a:lnTo>
                <a:lnTo>
                  <a:pt x="1957832" y="2341753"/>
                </a:lnTo>
                <a:lnTo>
                  <a:pt x="1975599" y="2299665"/>
                </a:lnTo>
                <a:lnTo>
                  <a:pt x="1981885" y="2252827"/>
                </a:lnTo>
                <a:lnTo>
                  <a:pt x="1981885" y="1736051"/>
                </a:lnTo>
                <a:lnTo>
                  <a:pt x="1984387" y="1689620"/>
                </a:lnTo>
                <a:lnTo>
                  <a:pt x="1991715" y="1644637"/>
                </a:lnTo>
                <a:lnTo>
                  <a:pt x="2003615" y="1601368"/>
                </a:lnTo>
                <a:lnTo>
                  <a:pt x="2019808" y="1560055"/>
                </a:lnTo>
                <a:lnTo>
                  <a:pt x="2040064" y="1520977"/>
                </a:lnTo>
                <a:lnTo>
                  <a:pt x="2064105" y="1484388"/>
                </a:lnTo>
                <a:lnTo>
                  <a:pt x="2091664" y="1450543"/>
                </a:lnTo>
                <a:lnTo>
                  <a:pt x="2122500" y="1419720"/>
                </a:lnTo>
                <a:lnTo>
                  <a:pt x="2156333" y="1392148"/>
                </a:lnTo>
                <a:lnTo>
                  <a:pt x="2192921" y="1368107"/>
                </a:lnTo>
                <a:lnTo>
                  <a:pt x="2231999" y="1347863"/>
                </a:lnTo>
                <a:lnTo>
                  <a:pt x="2273312" y="1331658"/>
                </a:lnTo>
                <a:lnTo>
                  <a:pt x="2316581" y="1319758"/>
                </a:lnTo>
                <a:lnTo>
                  <a:pt x="2361565" y="1312430"/>
                </a:lnTo>
                <a:lnTo>
                  <a:pt x="2407996" y="1309928"/>
                </a:lnTo>
                <a:lnTo>
                  <a:pt x="2454554" y="1312430"/>
                </a:lnTo>
                <a:lnTo>
                  <a:pt x="2499918" y="1319758"/>
                </a:lnTo>
                <a:lnTo>
                  <a:pt x="2543784" y="1331658"/>
                </a:lnTo>
                <a:lnTo>
                  <a:pt x="2585847" y="1347863"/>
                </a:lnTo>
                <a:lnTo>
                  <a:pt x="2625814" y="1368107"/>
                </a:lnTo>
                <a:lnTo>
                  <a:pt x="2663393" y="1392148"/>
                </a:lnTo>
                <a:lnTo>
                  <a:pt x="2698280" y="1419720"/>
                </a:lnTo>
                <a:lnTo>
                  <a:pt x="2730182" y="1450543"/>
                </a:lnTo>
                <a:lnTo>
                  <a:pt x="2758783" y="1484388"/>
                </a:lnTo>
                <a:lnTo>
                  <a:pt x="2783814" y="1520977"/>
                </a:lnTo>
                <a:lnTo>
                  <a:pt x="2804960" y="1560055"/>
                </a:lnTo>
                <a:lnTo>
                  <a:pt x="2821927" y="1601368"/>
                </a:lnTo>
                <a:lnTo>
                  <a:pt x="2834411" y="1644637"/>
                </a:lnTo>
                <a:lnTo>
                  <a:pt x="2842120" y="1689620"/>
                </a:lnTo>
                <a:lnTo>
                  <a:pt x="2844749" y="1736051"/>
                </a:lnTo>
                <a:lnTo>
                  <a:pt x="2844749" y="2189073"/>
                </a:lnTo>
                <a:lnTo>
                  <a:pt x="3611194" y="2189073"/>
                </a:lnTo>
                <a:close/>
              </a:path>
            </a:pathLst>
          </a:custGeom>
          <a:solidFill>
            <a:srgbClr val="44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spcAft>
                <a:spcPts val="2400"/>
              </a:spcAft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r">
              <a:spcBef>
                <a:spcPts val="2000"/>
              </a:spcBef>
              <a:spcAft>
                <a:spcPts val="1400"/>
              </a:spcAft>
              <a:defRPr sz="5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/>
              <a:t>TITULO PONENCIA EUSKERA</a:t>
            </a:r>
            <a:endParaRPr lang="es-ES">
              <a:effectLst/>
            </a:endParaRPr>
          </a:p>
          <a:p>
            <a:pPr lvl="1"/>
            <a:r>
              <a:rPr lang="es-ES"/>
              <a:t>Título PONENCIA en castellano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5964133-9980-72C5-07F3-82850115E5F0}"/>
              </a:ext>
            </a:extLst>
          </p:cNvPr>
          <p:cNvSpPr txBox="1"/>
          <p:nvPr userDrawn="1"/>
        </p:nvSpPr>
        <p:spPr>
          <a:xfrm>
            <a:off x="831850" y="8150498"/>
            <a:ext cx="8382000" cy="222857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2000" cap="all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2000" cap="all" baseline="0">
                <a:solidFill>
                  <a:schemeClr val="bg1"/>
                </a:solidFill>
              </a:rPr>
              <a:t>Nola egin amiantoaren udal-erroldak EAEn </a:t>
            </a:r>
            <a:r>
              <a:rPr lang="es-ES" sz="2000" cap="all" baseline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2000">
                <a:solidFill>
                  <a:srgbClr val="78B6E3"/>
                </a:solidFill>
                <a:latin typeface="Arial"/>
                <a:cs typeface="Arial"/>
              </a:rPr>
              <a:t>COMO ELABORAR CENSOS MUNICIPALES EN LA CAPV</a:t>
            </a:r>
          </a:p>
        </p:txBody>
      </p:sp>
    </p:spTree>
    <p:extLst>
      <p:ext uri="{BB962C8B-B14F-4D97-AF65-F5344CB8AC3E}">
        <p14:creationId xmlns:p14="http://schemas.microsoft.com/office/powerpoint/2010/main" val="299010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ABBE26F-D1F1-A5E1-E893-555CBB196B99}"/>
              </a:ext>
            </a:extLst>
          </p:cNvPr>
          <p:cNvSpPr/>
          <p:nvPr userDrawn="1"/>
        </p:nvSpPr>
        <p:spPr>
          <a:xfrm>
            <a:off x="-18616" y="0"/>
            <a:ext cx="20104100" cy="11309350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87E6BF3-46D7-5C56-7092-726DA5711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25550" y="-2801362"/>
            <a:ext cx="10422891" cy="117231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D66733-56DB-08F6-A276-41228D0231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6971" y="9311960"/>
            <a:ext cx="4191280" cy="1009418"/>
          </a:xfrm>
          <a:prstGeom prst="rect">
            <a:avLst/>
          </a:prstGeom>
        </p:spPr>
      </p:pic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73046BFC-500E-DA33-1F66-9F0DC3D8B0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762" y="4435475"/>
            <a:ext cx="8382000" cy="1981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spcBef>
                <a:spcPts val="1000"/>
              </a:spcBef>
              <a:defRPr sz="5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defRPr sz="5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Bef>
                <a:spcPts val="3000"/>
              </a:spcBef>
              <a:defRPr sz="20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>
              <a:spcBef>
                <a:spcPts val="300"/>
              </a:spcBef>
              <a:defRPr sz="20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Bef>
                <a:spcPts val="1600"/>
              </a:spcBef>
              <a:defRPr sz="20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Mail del ponente</a:t>
            </a:r>
          </a:p>
          <a:p>
            <a:pPr lvl="0"/>
            <a:r>
              <a:rPr lang="es-ES"/>
              <a:t>Dirección web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5DBFC1-27DF-58EA-0C84-C894201DB7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0250" y="6873875"/>
            <a:ext cx="2590800" cy="67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8F026-4109-1DAB-5774-B61DAEEF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853691"/>
            <a:ext cx="15078075" cy="3937329"/>
          </a:xfrm>
          <a:noFill/>
        </p:spPr>
        <p:txBody>
          <a:bodyPr anchor="b"/>
          <a:lstStyle>
            <a:lvl1pPr algn="ctr">
              <a:defRPr sz="9894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EC0748-ABA8-DEE3-0316-4AD17B7FA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  <a:noFill/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9DC3B2-3CF0-BE78-DE5A-5C54CF90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0C940-0160-493E-BF74-F87DB48E01CC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750BBE-9DAA-454F-2620-2DFF9906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1B64E-ABE6-FCB3-5820-5FB0047A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C48E-C58B-400E-B705-D45DF02C8C5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058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- Titulares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3499" cy="3505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36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3600"/>
              </a:spcAft>
              <a:defRPr lang="es-ES" sz="3600" b="1" i="0" dirty="0">
                <a:solidFill>
                  <a:srgbClr val="0088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. </a:t>
            </a:r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9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93A4927-5C86-AEC7-7C32-44844145B9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338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33445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Título de esta pantalla en castellano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2979" y="1387475"/>
            <a:ext cx="836087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2 columnas +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Título de esta pantalla en castellano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2DE9BBE6-5422-C195-8A4D-4921F135F6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8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Título de esta pantalla en castellano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contenido 9">
            <a:extLst>
              <a:ext uri="{FF2B5EF4-FFF2-40B4-BE49-F238E27FC236}">
                <a16:creationId xmlns:a16="http://schemas.microsoft.com/office/drawing/2014/main" id="{FA6032F7-1B18-E593-D3D3-945D2BDC75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850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78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Titulares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90450" y="1387475"/>
            <a:ext cx="6781800" cy="3581400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spcAft>
                <a:spcPts val="36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r">
              <a:spcAft>
                <a:spcPts val="3600"/>
              </a:spcAft>
              <a:defRPr lang="es-ES" sz="3600" b="1" i="0" dirty="0">
                <a:solidFill>
                  <a:srgbClr val="0088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. </a:t>
            </a:r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1850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722B6F3-DC30-0798-40CC-7C741808AF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42802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4152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Titulares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3499" cy="3505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36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3600"/>
              </a:spcAft>
              <a:defRPr lang="es-ES" sz="3600" b="1" i="0" dirty="0">
                <a:solidFill>
                  <a:srgbClr val="0088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. </a:t>
            </a:r>
            <a:r>
              <a:rPr lang="es-ES" err="1"/>
              <a:t>Paintaila</a:t>
            </a:r>
            <a:r>
              <a:rPr lang="es-ES"/>
              <a:t> </a:t>
            </a:r>
            <a:r>
              <a:rPr lang="es-ES" err="1"/>
              <a:t>honen</a:t>
            </a:r>
            <a:r>
              <a:rPr lang="es-ES"/>
              <a:t> </a:t>
            </a:r>
            <a:r>
              <a:rPr lang="es-ES" err="1"/>
              <a:t>izenburua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9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93A4927-5C86-AEC7-7C32-44844145B9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338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err="1"/>
              <a:t>Lehen</a:t>
            </a:r>
            <a:r>
              <a:rPr lang="es-ES"/>
              <a:t> </a:t>
            </a:r>
            <a:r>
              <a:rPr lang="es-ES" err="1"/>
              <a:t>maila</a:t>
            </a:r>
            <a:r>
              <a:rPr lang="es-ES"/>
              <a:t> </a:t>
            </a:r>
            <a:r>
              <a:rPr lang="es-ES" err="1"/>
              <a:t>euskaraz</a:t>
            </a:r>
            <a:endParaRPr lang="es-ES"/>
          </a:p>
          <a:p>
            <a:pPr lvl="1"/>
            <a:r>
              <a:rPr lang="es-ES" err="1"/>
              <a:t>Bigarren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2"/>
            <a:r>
              <a:rPr lang="es-ES" err="1"/>
              <a:t>Hirugarren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3"/>
            <a:r>
              <a:rPr lang="es-ES" err="1"/>
              <a:t>Laugarren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4"/>
            <a:r>
              <a:rPr lang="es-ES" err="1"/>
              <a:t>Bosgarren</a:t>
            </a:r>
            <a:r>
              <a:rPr lang="es-ES"/>
              <a:t> </a:t>
            </a:r>
            <a:r>
              <a:rPr lang="es-ES" err="1"/>
              <a:t>maila</a:t>
            </a:r>
            <a:endParaRPr lang="es-ES"/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 en castellano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288410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19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7" r:id="rId3"/>
    <p:sldLayoutId id="2147483678" r:id="rId4"/>
    <p:sldLayoutId id="2147483680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24" userDrawn="1">
          <p15:clr>
            <a:srgbClr val="F26B43"/>
          </p15:clr>
        </p15:guide>
        <p15:guide id="5" pos="12140" userDrawn="1">
          <p15:clr>
            <a:srgbClr val="F26B43"/>
          </p15:clr>
        </p15:guide>
        <p15:guide id="7" orient="horz" pos="6490" userDrawn="1">
          <p15:clr>
            <a:srgbClr val="F26B43"/>
          </p15:clr>
        </p15:guide>
        <p15:guide id="8" orient="horz" pos="874" userDrawn="1">
          <p15:clr>
            <a:srgbClr val="F26B43"/>
          </p15:clr>
        </p15:guide>
        <p15:guide id="9" pos="6860" userDrawn="1">
          <p15:clr>
            <a:srgbClr val="F26B43"/>
          </p15:clr>
        </p15:guide>
        <p15:guide id="10" pos="58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object 3">
            <a:extLst>
              <a:ext uri="{FF2B5EF4-FFF2-40B4-BE49-F238E27FC236}">
                <a16:creationId xmlns:a16="http://schemas.microsoft.com/office/drawing/2014/main" id="{7BD04FC8-463D-753E-B3B7-5FE62A854F02}"/>
              </a:ext>
            </a:extLst>
          </p:cNvPr>
          <p:cNvGrpSpPr/>
          <p:nvPr userDrawn="1"/>
        </p:nvGrpSpPr>
        <p:grpSpPr>
          <a:xfrm>
            <a:off x="-6350" y="368584"/>
            <a:ext cx="17737455" cy="157480"/>
            <a:chOff x="0" y="344303"/>
            <a:chExt cx="17737455" cy="157480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77AAE35D-0D12-EC03-28A4-935FD16D6FB0}"/>
                </a:ext>
              </a:extLst>
            </p:cNvPr>
            <p:cNvSpPr/>
            <p:nvPr/>
          </p:nvSpPr>
          <p:spPr>
            <a:xfrm>
              <a:off x="9735881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55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F7790210-CB3C-DA65-EF3E-23370876B868}"/>
                </a:ext>
              </a:extLst>
            </p:cNvPr>
            <p:cNvSpPr/>
            <p:nvPr/>
          </p:nvSpPr>
          <p:spPr>
            <a:xfrm>
              <a:off x="8518515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3FA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99173196-A75F-413F-1FA6-A4DC37B21842}"/>
                </a:ext>
              </a:extLst>
            </p:cNvPr>
            <p:cNvSpPr/>
            <p:nvPr/>
          </p:nvSpPr>
          <p:spPr>
            <a:xfrm>
              <a:off x="7301159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7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FF4B721A-2649-A398-CF0A-3BDF4C204051}"/>
                </a:ext>
              </a:extLst>
            </p:cNvPr>
            <p:cNvSpPr/>
            <p:nvPr/>
          </p:nvSpPr>
          <p:spPr>
            <a:xfrm>
              <a:off x="6083804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55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55" y="156906"/>
                  </a:lnTo>
                  <a:lnTo>
                    <a:pt x="1217355" y="0"/>
                  </a:lnTo>
                  <a:close/>
                </a:path>
              </a:pathLst>
            </a:custGeom>
            <a:solidFill>
              <a:srgbClr val="487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EA27EC26-B255-9D20-1749-9F6736607C9A}"/>
                </a:ext>
              </a:extLst>
            </p:cNvPr>
            <p:cNvSpPr/>
            <p:nvPr/>
          </p:nvSpPr>
          <p:spPr>
            <a:xfrm>
              <a:off x="4866438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CD8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0336BF5C-3ABE-D952-FBC4-6F7CE009F85B}"/>
                </a:ext>
              </a:extLst>
            </p:cNvPr>
            <p:cNvSpPr/>
            <p:nvPr/>
          </p:nvSpPr>
          <p:spPr>
            <a:xfrm>
              <a:off x="3649072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99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75624072-50A3-F807-161E-9E910773991A}"/>
                </a:ext>
              </a:extLst>
            </p:cNvPr>
            <p:cNvSpPr/>
            <p:nvPr/>
          </p:nvSpPr>
          <p:spPr>
            <a:xfrm>
              <a:off x="2431716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90739846-A65A-F403-F088-CCE45F018A01}"/>
                </a:ext>
              </a:extLst>
            </p:cNvPr>
            <p:cNvSpPr/>
            <p:nvPr/>
          </p:nvSpPr>
          <p:spPr>
            <a:xfrm>
              <a:off x="1214350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30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A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7D3D501B-5800-5773-ABA1-0B78BEF40585}"/>
                </a:ext>
              </a:extLst>
            </p:cNvPr>
            <p:cNvSpPr/>
            <p:nvPr/>
          </p:nvSpPr>
          <p:spPr>
            <a:xfrm>
              <a:off x="0" y="344303"/>
              <a:ext cx="1214755" cy="157480"/>
            </a:xfrm>
            <a:custGeom>
              <a:avLst/>
              <a:gdLst/>
              <a:ahLst/>
              <a:cxnLst/>
              <a:rect l="l" t="t" r="r" b="b"/>
              <a:pathLst>
                <a:path w="1214755" h="157479">
                  <a:moveTo>
                    <a:pt x="1214360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4360" y="156906"/>
                  </a:lnTo>
                  <a:lnTo>
                    <a:pt x="1214360" y="0"/>
                  </a:lnTo>
                  <a:close/>
                </a:path>
              </a:pathLst>
            </a:custGeom>
            <a:solidFill>
              <a:srgbClr val="2D9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C2E79B58-2E51-8B80-5B02-0D6571591297}"/>
                </a:ext>
              </a:extLst>
            </p:cNvPr>
            <p:cNvSpPr/>
            <p:nvPr/>
          </p:nvSpPr>
          <p:spPr>
            <a:xfrm>
              <a:off x="10953247" y="344303"/>
              <a:ext cx="6784340" cy="157480"/>
            </a:xfrm>
            <a:custGeom>
              <a:avLst/>
              <a:gdLst/>
              <a:ahLst/>
              <a:cxnLst/>
              <a:rect l="l" t="t" r="r" b="b"/>
              <a:pathLst>
                <a:path w="6784340" h="157479">
                  <a:moveTo>
                    <a:pt x="6784191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6784191" y="156906"/>
                  </a:lnTo>
                  <a:lnTo>
                    <a:pt x="6784191" y="0"/>
                  </a:lnTo>
                  <a:close/>
                </a:path>
              </a:pathLst>
            </a:custGeom>
            <a:solidFill>
              <a:srgbClr val="008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>
            <a:extLst>
              <a:ext uri="{FF2B5EF4-FFF2-40B4-BE49-F238E27FC236}">
                <a16:creationId xmlns:a16="http://schemas.microsoft.com/office/drawing/2014/main" id="{5A8B0F05-B26D-6F0B-1CE5-3E5572BF19A3}"/>
              </a:ext>
            </a:extLst>
          </p:cNvPr>
          <p:cNvSpPr txBox="1"/>
          <p:nvPr userDrawn="1"/>
        </p:nvSpPr>
        <p:spPr>
          <a:xfrm>
            <a:off x="831850" y="10791197"/>
            <a:ext cx="1269455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1400" cap="all" baseline="0">
                <a:solidFill>
                  <a:srgbClr val="00508C"/>
                </a:solidFill>
              </a:rPr>
              <a:t>Nola egin amiantoaren udal-erroldak EAEn / </a:t>
            </a:r>
            <a:r>
              <a:rPr lang="es-ES" sz="1400">
                <a:solidFill>
                  <a:srgbClr val="78B6E3"/>
                </a:solidFill>
                <a:latin typeface="Arial"/>
                <a:cs typeface="Arial"/>
              </a:rPr>
              <a:t>COMO ELABORAR CENSOS MUNICIPALES DE AMIANTO EN LA CAPV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0BA1DE-456F-D15E-D7C7-521CBFF3FD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120338" y="282856"/>
            <a:ext cx="1781442" cy="4296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6" r:id="rId3"/>
    <p:sldLayoutId id="2147483667" r:id="rId4"/>
    <p:sldLayoutId id="214748367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24" userDrawn="1">
          <p15:clr>
            <a:srgbClr val="F26B43"/>
          </p15:clr>
        </p15:guide>
        <p15:guide id="5" pos="12140" userDrawn="1">
          <p15:clr>
            <a:srgbClr val="F26B43"/>
          </p15:clr>
        </p15:guide>
        <p15:guide id="7" orient="horz" pos="6490" userDrawn="1">
          <p15:clr>
            <a:srgbClr val="F26B43"/>
          </p15:clr>
        </p15:guide>
        <p15:guide id="8" orient="horz" pos="874" userDrawn="1">
          <p15:clr>
            <a:srgbClr val="F26B43"/>
          </p15:clr>
        </p15:guide>
        <p15:guide id="9" pos="5804" userDrawn="1">
          <p15:clr>
            <a:srgbClr val="F26B43"/>
          </p15:clr>
        </p15:guide>
        <p15:guide id="10" pos="68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FDD1EEB-6BF6-9597-A281-4BEC475CE377}"/>
              </a:ext>
            </a:extLst>
          </p:cNvPr>
          <p:cNvSpPr/>
          <p:nvPr userDrawn="1"/>
        </p:nvSpPr>
        <p:spPr>
          <a:xfrm>
            <a:off x="-6350" y="0"/>
            <a:ext cx="20110450" cy="11309350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object 3">
            <a:extLst>
              <a:ext uri="{FF2B5EF4-FFF2-40B4-BE49-F238E27FC236}">
                <a16:creationId xmlns:a16="http://schemas.microsoft.com/office/drawing/2014/main" id="{7BD04FC8-463D-753E-B3B7-5FE62A854F02}"/>
              </a:ext>
            </a:extLst>
          </p:cNvPr>
          <p:cNvGrpSpPr/>
          <p:nvPr userDrawn="1"/>
        </p:nvGrpSpPr>
        <p:grpSpPr>
          <a:xfrm>
            <a:off x="-6350" y="368584"/>
            <a:ext cx="17737455" cy="157480"/>
            <a:chOff x="0" y="344303"/>
            <a:chExt cx="17737455" cy="157480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77AAE35D-0D12-EC03-28A4-935FD16D6FB0}"/>
                </a:ext>
              </a:extLst>
            </p:cNvPr>
            <p:cNvSpPr/>
            <p:nvPr/>
          </p:nvSpPr>
          <p:spPr>
            <a:xfrm>
              <a:off x="9735881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55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F7790210-CB3C-DA65-EF3E-23370876B868}"/>
                </a:ext>
              </a:extLst>
            </p:cNvPr>
            <p:cNvSpPr/>
            <p:nvPr/>
          </p:nvSpPr>
          <p:spPr>
            <a:xfrm>
              <a:off x="8518515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3FA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99173196-A75F-413F-1FA6-A4DC37B21842}"/>
                </a:ext>
              </a:extLst>
            </p:cNvPr>
            <p:cNvSpPr/>
            <p:nvPr/>
          </p:nvSpPr>
          <p:spPr>
            <a:xfrm>
              <a:off x="7301159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7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FF4B721A-2649-A398-CF0A-3BDF4C204051}"/>
                </a:ext>
              </a:extLst>
            </p:cNvPr>
            <p:cNvSpPr/>
            <p:nvPr/>
          </p:nvSpPr>
          <p:spPr>
            <a:xfrm>
              <a:off x="6083804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55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55" y="156906"/>
                  </a:lnTo>
                  <a:lnTo>
                    <a:pt x="1217355" y="0"/>
                  </a:lnTo>
                  <a:close/>
                </a:path>
              </a:pathLst>
            </a:custGeom>
            <a:solidFill>
              <a:srgbClr val="487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EA27EC26-B255-9D20-1749-9F6736607C9A}"/>
                </a:ext>
              </a:extLst>
            </p:cNvPr>
            <p:cNvSpPr/>
            <p:nvPr/>
          </p:nvSpPr>
          <p:spPr>
            <a:xfrm>
              <a:off x="4866438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CD8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0336BF5C-3ABE-D952-FBC4-6F7CE009F85B}"/>
                </a:ext>
              </a:extLst>
            </p:cNvPr>
            <p:cNvSpPr/>
            <p:nvPr/>
          </p:nvSpPr>
          <p:spPr>
            <a:xfrm>
              <a:off x="3649072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99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75624072-50A3-F807-161E-9E910773991A}"/>
                </a:ext>
              </a:extLst>
            </p:cNvPr>
            <p:cNvSpPr/>
            <p:nvPr/>
          </p:nvSpPr>
          <p:spPr>
            <a:xfrm>
              <a:off x="2431716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90739846-A65A-F403-F088-CCE45F018A01}"/>
                </a:ext>
              </a:extLst>
            </p:cNvPr>
            <p:cNvSpPr/>
            <p:nvPr/>
          </p:nvSpPr>
          <p:spPr>
            <a:xfrm>
              <a:off x="1214350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30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A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7D3D501B-5800-5773-ABA1-0B78BEF40585}"/>
                </a:ext>
              </a:extLst>
            </p:cNvPr>
            <p:cNvSpPr/>
            <p:nvPr/>
          </p:nvSpPr>
          <p:spPr>
            <a:xfrm>
              <a:off x="0" y="344303"/>
              <a:ext cx="1214755" cy="157480"/>
            </a:xfrm>
            <a:custGeom>
              <a:avLst/>
              <a:gdLst/>
              <a:ahLst/>
              <a:cxnLst/>
              <a:rect l="l" t="t" r="r" b="b"/>
              <a:pathLst>
                <a:path w="1214755" h="157479">
                  <a:moveTo>
                    <a:pt x="1214360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4360" y="156906"/>
                  </a:lnTo>
                  <a:lnTo>
                    <a:pt x="1214360" y="0"/>
                  </a:lnTo>
                  <a:close/>
                </a:path>
              </a:pathLst>
            </a:custGeom>
            <a:solidFill>
              <a:srgbClr val="2D9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C2E79B58-2E51-8B80-5B02-0D6571591297}"/>
                </a:ext>
              </a:extLst>
            </p:cNvPr>
            <p:cNvSpPr/>
            <p:nvPr/>
          </p:nvSpPr>
          <p:spPr>
            <a:xfrm>
              <a:off x="10953247" y="344303"/>
              <a:ext cx="6784340" cy="157480"/>
            </a:xfrm>
            <a:custGeom>
              <a:avLst/>
              <a:gdLst/>
              <a:ahLst/>
              <a:cxnLst/>
              <a:rect l="l" t="t" r="r" b="b"/>
              <a:pathLst>
                <a:path w="6784340" h="157479">
                  <a:moveTo>
                    <a:pt x="6784191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6784191" y="156906"/>
                  </a:lnTo>
                  <a:lnTo>
                    <a:pt x="6784191" y="0"/>
                  </a:lnTo>
                  <a:close/>
                </a:path>
              </a:pathLst>
            </a:custGeom>
            <a:solidFill>
              <a:srgbClr val="008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>
            <a:extLst>
              <a:ext uri="{FF2B5EF4-FFF2-40B4-BE49-F238E27FC236}">
                <a16:creationId xmlns:a16="http://schemas.microsoft.com/office/drawing/2014/main" id="{5A8B0F05-B26D-6F0B-1CE5-3E5572BF19A3}"/>
              </a:ext>
            </a:extLst>
          </p:cNvPr>
          <p:cNvSpPr txBox="1"/>
          <p:nvPr userDrawn="1"/>
        </p:nvSpPr>
        <p:spPr>
          <a:xfrm>
            <a:off x="831850" y="10791197"/>
            <a:ext cx="12694558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B6F15528-21DE-4FAA-801E-634DDDAF4B2B}" type="slidenum">
              <a:rPr lang="es-ES" sz="1300" b="1" smtClean="0">
                <a:solidFill>
                  <a:schemeClr val="bg1"/>
                </a:solidFill>
                <a:latin typeface="Arial"/>
                <a:cs typeface="Arial"/>
              </a:rPr>
              <a:pPr marL="12700">
                <a:lnSpc>
                  <a:spcPct val="100000"/>
                </a:lnSpc>
                <a:spcBef>
                  <a:spcPts val="114"/>
                </a:spcBef>
              </a:pPr>
              <a:t>‹#›</a:t>
            </a:fld>
            <a:r>
              <a:rPr lang="es-ES" sz="1300" b="1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s-ES" sz="1300">
                <a:solidFill>
                  <a:schemeClr val="bg1"/>
                </a:solidFill>
                <a:latin typeface="Arial"/>
                <a:cs typeface="Arial"/>
              </a:rPr>
              <a:t>64. BATZORDE TEKNIKOA  </a:t>
            </a:r>
            <a:r>
              <a:rPr lang="es-ES" sz="1300">
                <a:solidFill>
                  <a:srgbClr val="78B6E3"/>
                </a:solidFill>
                <a:latin typeface="Arial"/>
                <a:cs typeface="Arial"/>
              </a:rPr>
              <a:t>COMITÉ TÉCNICO Nº 64</a:t>
            </a:r>
            <a:endParaRPr sz="1300">
              <a:solidFill>
                <a:srgbClr val="78B6E3"/>
              </a:solidFill>
              <a:latin typeface="Arial"/>
              <a:cs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5E4388-0955-981F-3987-AF5FBEB1EB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120338" y="282857"/>
            <a:ext cx="1781442" cy="42964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5701F42-D996-A2D5-23CC-C72CDC90543B}"/>
              </a:ext>
            </a:extLst>
          </p:cNvPr>
          <p:cNvSpPr>
            <a:spLocks/>
          </p:cNvSpPr>
          <p:nvPr userDrawn="1"/>
        </p:nvSpPr>
        <p:spPr>
          <a:xfrm>
            <a:off x="10946897" y="368584"/>
            <a:ext cx="6784340" cy="15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72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24" userDrawn="1">
          <p15:clr>
            <a:srgbClr val="F26B43"/>
          </p15:clr>
        </p15:guide>
        <p15:guide id="5" pos="12140" userDrawn="1">
          <p15:clr>
            <a:srgbClr val="F26B43"/>
          </p15:clr>
        </p15:guide>
        <p15:guide id="7" orient="horz" pos="6490" userDrawn="1">
          <p15:clr>
            <a:srgbClr val="F26B43"/>
          </p15:clr>
        </p15:guide>
        <p15:guide id="8" orient="horz" pos="874" userDrawn="1">
          <p15:clr>
            <a:srgbClr val="F26B43"/>
          </p15:clr>
        </p15:guide>
        <p15:guide id="9" pos="5804" userDrawn="1">
          <p15:clr>
            <a:srgbClr val="F26B43"/>
          </p15:clr>
        </p15:guide>
        <p15:guide id="10" pos="68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42.jpeg"/><Relationship Id="rId12" Type="http://schemas.openxmlformats.org/officeDocument/2006/relationships/hyperlink" Target="https://pixabay.com/es/calendario-icono-minimalista-tiempo-1559935/" TargetMode="Externa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5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8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png"/><Relationship Id="rId7" Type="http://schemas.openxmlformats.org/officeDocument/2006/relationships/image" Target="../media/image7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14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5" Type="http://schemas.openxmlformats.org/officeDocument/2006/relationships/image" Target="../media/image32.jpeg"/><Relationship Id="rId10" Type="http://schemas.openxmlformats.org/officeDocument/2006/relationships/image" Target="../media/image13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A191031-101E-A41D-D73D-BB72C732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58" y="454126"/>
            <a:ext cx="11730383" cy="3199195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88B9643-4583-3889-300F-41525DF7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/>
          <a:stretch/>
        </p:blipFill>
        <p:spPr>
          <a:xfrm>
            <a:off x="15207293" y="9812938"/>
            <a:ext cx="4890624" cy="136706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BF4B7B3-A8AF-6DC5-B775-BD4273F03CCC}"/>
              </a:ext>
            </a:extLst>
          </p:cNvPr>
          <p:cNvSpPr txBox="1"/>
          <p:nvPr/>
        </p:nvSpPr>
        <p:spPr>
          <a:xfrm>
            <a:off x="5149102" y="9302625"/>
            <a:ext cx="9805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>
                <a:solidFill>
                  <a:schemeClr val="bg1"/>
                </a:solidFill>
              </a:rPr>
              <a:t>Ihobe, Sociedad Pública de Gestión Ambiental, Gobierno Vasco</a:t>
            </a:r>
          </a:p>
          <a:p>
            <a:pPr algn="ctr"/>
            <a:r>
              <a:rPr lang="es-ES" sz="2400">
                <a:solidFill>
                  <a:schemeClr val="bg1"/>
                </a:solidFill>
              </a:rPr>
              <a:t>Ihobe, </a:t>
            </a:r>
            <a:r>
              <a:rPr lang="es-ES" sz="2400" err="1">
                <a:solidFill>
                  <a:schemeClr val="bg1"/>
                </a:solidFill>
              </a:rPr>
              <a:t>Ingurumen</a:t>
            </a:r>
            <a:r>
              <a:rPr lang="es-ES" sz="2400">
                <a:solidFill>
                  <a:schemeClr val="bg1"/>
                </a:solidFill>
              </a:rPr>
              <a:t> </a:t>
            </a:r>
            <a:r>
              <a:rPr lang="es-ES" sz="2400" err="1">
                <a:solidFill>
                  <a:schemeClr val="bg1"/>
                </a:solidFill>
              </a:rPr>
              <a:t>Jarduketarako</a:t>
            </a:r>
            <a:r>
              <a:rPr lang="es-ES" sz="2400">
                <a:solidFill>
                  <a:schemeClr val="bg1"/>
                </a:solidFill>
              </a:rPr>
              <a:t> </a:t>
            </a:r>
            <a:r>
              <a:rPr lang="es-ES" sz="2400" err="1">
                <a:solidFill>
                  <a:schemeClr val="bg1"/>
                </a:solidFill>
              </a:rPr>
              <a:t>Sozietate</a:t>
            </a:r>
            <a:r>
              <a:rPr lang="es-ES" sz="2400">
                <a:solidFill>
                  <a:schemeClr val="bg1"/>
                </a:solidFill>
              </a:rPr>
              <a:t> </a:t>
            </a:r>
            <a:r>
              <a:rPr lang="es-ES" sz="2400" err="1">
                <a:solidFill>
                  <a:schemeClr val="bg1"/>
                </a:solidFill>
              </a:rPr>
              <a:t>Publikoa</a:t>
            </a:r>
            <a:r>
              <a:rPr lang="es-ES" sz="2400">
                <a:solidFill>
                  <a:schemeClr val="bg1"/>
                </a:solidFill>
              </a:rPr>
              <a:t>, </a:t>
            </a:r>
            <a:r>
              <a:rPr lang="es-ES" sz="2400" err="1">
                <a:solidFill>
                  <a:schemeClr val="bg1"/>
                </a:solidFill>
              </a:rPr>
              <a:t>Eusko</a:t>
            </a:r>
            <a:r>
              <a:rPr lang="es-ES" sz="2400">
                <a:solidFill>
                  <a:schemeClr val="bg1"/>
                </a:solidFill>
              </a:rPr>
              <a:t> </a:t>
            </a:r>
            <a:r>
              <a:rPr lang="es-ES" sz="2400" err="1">
                <a:solidFill>
                  <a:schemeClr val="bg1"/>
                </a:solidFill>
              </a:rPr>
              <a:t>Jaurlaritza</a:t>
            </a:r>
            <a:endParaRPr lang="es-ES" sz="2400">
              <a:solidFill>
                <a:schemeClr val="bg1"/>
              </a:solidFill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C14050F-CEB3-372A-29B3-551FCAAC80F7}"/>
              </a:ext>
            </a:extLst>
          </p:cNvPr>
          <p:cNvCxnSpPr>
            <a:cxnSpLocks/>
          </p:cNvCxnSpPr>
          <p:nvPr/>
        </p:nvCxnSpPr>
        <p:spPr>
          <a:xfrm>
            <a:off x="3661816" y="4533492"/>
            <a:ext cx="1278046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0D78B1E-BEBE-50DA-8AB8-22C94FB53ADB}"/>
              </a:ext>
            </a:extLst>
          </p:cNvPr>
          <p:cNvSpPr txBox="1"/>
          <p:nvPr/>
        </p:nvSpPr>
        <p:spPr>
          <a:xfrm>
            <a:off x="2890845" y="4769529"/>
            <a:ext cx="1432240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ES" sz="3800" b="1">
                <a:solidFill>
                  <a:schemeClr val="bg1"/>
                </a:solidFill>
                <a:latin typeface="+mn-lt"/>
              </a:rPr>
              <a:t>EUSKAL AUTONOMIA-ERKIDEGOKO UDALETAN AMIANTOAREN ERROLDAK EGITEKO GIDA METODOLOGIKOA</a:t>
            </a:r>
          </a:p>
          <a:p>
            <a:pPr algn="ctr"/>
            <a:r>
              <a:rPr lang="es-ES" sz="3800" b="1">
                <a:solidFill>
                  <a:schemeClr val="bg1"/>
                </a:solidFill>
                <a:latin typeface="+mn-lt"/>
              </a:rPr>
              <a:t>GUÍA METODOLÓGICA PARA LLEVAR A CABO LA ELABORACIÓN DE LOS CENSOS MUNICIPALES DE AMIANTO EN LA CAPV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AE330F-A6F1-4B12-770D-3E15C3369723}"/>
              </a:ext>
            </a:extLst>
          </p:cNvPr>
          <p:cNvSpPr txBox="1"/>
          <p:nvPr/>
        </p:nvSpPr>
        <p:spPr>
          <a:xfrm>
            <a:off x="6211092" y="8183029"/>
            <a:ext cx="7681911" cy="701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958" i="1">
                <a:solidFill>
                  <a:schemeClr val="bg1"/>
                </a:solidFill>
              </a:rPr>
              <a:t>Leire Escolar Martínez de </a:t>
            </a:r>
            <a:r>
              <a:rPr lang="es-ES" sz="3958" i="1" err="1">
                <a:solidFill>
                  <a:schemeClr val="bg1"/>
                </a:solidFill>
              </a:rPr>
              <a:t>Lagrán</a:t>
            </a:r>
            <a:endParaRPr lang="es-ES" sz="3958" i="1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B3259C-6DAA-DB7A-E02D-E075DCC62C58}"/>
              </a:ext>
            </a:extLst>
          </p:cNvPr>
          <p:cNvSpPr txBox="1"/>
          <p:nvPr/>
        </p:nvSpPr>
        <p:spPr>
          <a:xfrm>
            <a:off x="7710701" y="8738264"/>
            <a:ext cx="4682692" cy="59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98" i="1">
                <a:solidFill>
                  <a:schemeClr val="bg1"/>
                </a:solidFill>
                <a:latin typeface="+mj-lt"/>
              </a:rPr>
              <a:t>Responsable de proyectos</a:t>
            </a:r>
          </a:p>
        </p:txBody>
      </p:sp>
    </p:spTree>
    <p:extLst>
      <p:ext uri="{BB962C8B-B14F-4D97-AF65-F5344CB8AC3E}">
        <p14:creationId xmlns:p14="http://schemas.microsoft.com/office/powerpoint/2010/main" val="211045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623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2379943"/>
            <a:ext cx="17209912" cy="5976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AURKIBIDEA / 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INDICE:</a:t>
            </a:r>
          </a:p>
          <a:p>
            <a:pPr marL="723900" indent="-457200" algn="l"/>
            <a:endParaRPr lang="es-ES" sz="280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/>
            <a:r>
              <a:rPr lang="es-ES" sz="3000" i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Glosario</a:t>
            </a:r>
          </a:p>
          <a:p>
            <a:pPr marL="266700" algn="l">
              <a:buClr>
                <a:schemeClr val="accent6"/>
              </a:buClr>
            </a:pPr>
            <a:endParaRPr lang="es-ES" sz="300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>
              <a:buClr>
                <a:schemeClr val="accent6"/>
              </a:buClr>
              <a:buAutoNum type="arabicPeriod"/>
            </a:pP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Censos municipales de amianto</a:t>
            </a:r>
          </a:p>
          <a:p>
            <a:pPr marL="723900" indent="-457200" algn="l">
              <a:buClr>
                <a:schemeClr val="accent6"/>
              </a:buClr>
              <a:buAutoNum type="arabicPeriod"/>
            </a:pP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Amianto en emplazamientos e instalaciones</a:t>
            </a:r>
          </a:p>
          <a:p>
            <a:pPr marL="723900" indent="-457200" algn="l">
              <a:buClr>
                <a:schemeClr val="accent6"/>
              </a:buClr>
              <a:buAutoNum type="arabicPeriod"/>
            </a:pP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Metodología para la elaboración de los censos municipales de amianto:</a:t>
            </a:r>
          </a:p>
          <a:p>
            <a:pPr marL="723900" indent="-457200" algn="l">
              <a:buClr>
                <a:schemeClr val="accent6"/>
              </a:buClr>
              <a:buAutoNum type="arabicPeriod"/>
            </a:pP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Calendario de priorización, entregables, y presentación del censo</a:t>
            </a:r>
          </a:p>
          <a:p>
            <a:pPr marL="723900" indent="-457200" algn="l">
              <a:buClr>
                <a:schemeClr val="accent6"/>
              </a:buClr>
              <a:buAutoNum type="arabicPeriod"/>
            </a:pP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Trabajos de desamiantado y gestión del residuo</a:t>
            </a:r>
          </a:p>
          <a:p>
            <a:pPr marL="723900" indent="-457200" algn="l">
              <a:buAutoNum type="arabicPeriod"/>
            </a:pPr>
            <a:endParaRPr lang="es-ES" sz="300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/>
            <a:r>
              <a:rPr lang="es-ES" sz="30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Anexo I.</a:t>
            </a: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 Tabla con productos de amianto</a:t>
            </a:r>
          </a:p>
          <a:p>
            <a:pPr marL="723900" indent="-457200" algn="l"/>
            <a:r>
              <a:rPr lang="es-ES" sz="30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Anexo II: </a:t>
            </a: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Normativa y bibliografía de referencia</a:t>
            </a:r>
          </a:p>
          <a:p>
            <a:pPr marL="723900" indent="-457200" algn="l"/>
            <a:r>
              <a:rPr lang="es-ES" sz="30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Anexo III: </a:t>
            </a: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Modelo de “memoria del censo de amianto”</a:t>
            </a:r>
          </a:p>
          <a:p>
            <a:pPr marL="723900" indent="-457200" algn="l"/>
            <a:r>
              <a:rPr lang="es-ES" sz="30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Anexo IV: </a:t>
            </a:r>
            <a:r>
              <a: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“Registro censo de amianto”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20E592-B400-35FF-BB65-195A801A4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641">
            <a:off x="13004378" y="1374265"/>
            <a:ext cx="5983700" cy="798802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BD3FEA9-CC0D-E01F-2B48-D0480A874EBE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1F996B2E-DCE9-F62A-78A3-B8C33D43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A5F3D9-6D44-305F-9C30-D541CBAB6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C2146F0-64A3-B0BC-A18F-1776F1956574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8B1AB115-5209-C15C-1B0B-2030F72E5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3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766243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ALGUNAS CLAVES DE LOS CENSOS MUNICIPALES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D9DBD02-C2D4-F3BC-5EBB-DC7F5D2BBD40}"/>
              </a:ext>
            </a:extLst>
          </p:cNvPr>
          <p:cNvGrpSpPr/>
          <p:nvPr/>
        </p:nvGrpSpPr>
        <p:grpSpPr>
          <a:xfrm>
            <a:off x="7963995" y="3355403"/>
            <a:ext cx="6048672" cy="3019352"/>
            <a:chOff x="7603778" y="3355403"/>
            <a:chExt cx="6048672" cy="301935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FFF1B8D8-8754-3E91-4332-B49A0ABF8E75}"/>
                </a:ext>
              </a:extLst>
            </p:cNvPr>
            <p:cNvSpPr/>
            <p:nvPr/>
          </p:nvSpPr>
          <p:spPr>
            <a:xfrm>
              <a:off x="7603778" y="5178270"/>
              <a:ext cx="6048672" cy="11964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l"/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r>
                <a:rPr lang="es-ES" sz="2200" b="1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TITULARIDAD: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PÚBLICA  Y  PRIVADA</a:t>
              </a: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Vea los detalles de la imagen relacionada. MaabaraYaSheria's Threads – Thread Reader App">
              <a:extLst>
                <a:ext uri="{FF2B5EF4-FFF2-40B4-BE49-F238E27FC236}">
                  <a16:creationId xmlns:a16="http://schemas.microsoft.com/office/drawing/2014/main" id="{96C2AFEE-5779-2157-4A3E-34D0DE7D54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14"/>
            <a:stretch/>
          </p:blipFill>
          <p:spPr bwMode="auto">
            <a:xfrm>
              <a:off x="7818066" y="3355403"/>
              <a:ext cx="2954064" cy="2023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0A679FB-F016-22FC-D84A-173F210F9C8D}"/>
              </a:ext>
            </a:extLst>
          </p:cNvPr>
          <p:cNvGrpSpPr/>
          <p:nvPr/>
        </p:nvGrpSpPr>
        <p:grpSpPr>
          <a:xfrm>
            <a:off x="225829" y="3479326"/>
            <a:ext cx="5328592" cy="2836042"/>
            <a:chOff x="225829" y="3479326"/>
            <a:chExt cx="5328592" cy="283604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47E9278-5B1E-5F18-9361-BA87DE4F4595}"/>
                </a:ext>
              </a:extLst>
            </p:cNvPr>
            <p:cNvSpPr/>
            <p:nvPr/>
          </p:nvSpPr>
          <p:spPr>
            <a:xfrm>
              <a:off x="225829" y="5595288"/>
              <a:ext cx="5328592" cy="7200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r>
                <a:rPr lang="es-ES" sz="2200" b="1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ALCANCE: 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EDIFICIOS + INSTALACIONES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NO se incluye el SUELO</a:t>
              </a: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E914E7A-0FFA-83F5-B389-C938F3422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698" y="3479326"/>
              <a:ext cx="3663381" cy="1847126"/>
            </a:xfrm>
            <a:prstGeom prst="rect">
              <a:avLst/>
            </a:prstGeom>
          </p:spPr>
        </p:pic>
      </p:grp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10F48B54-B725-6ACD-4A3D-D8096DD823D4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FB3137C-6F2A-7B35-BEC6-6F5510DD52FF}"/>
              </a:ext>
            </a:extLst>
          </p:cNvPr>
          <p:cNvGrpSpPr/>
          <p:nvPr/>
        </p:nvGrpSpPr>
        <p:grpSpPr>
          <a:xfrm>
            <a:off x="341186" y="7128347"/>
            <a:ext cx="6721144" cy="3613947"/>
            <a:chOff x="2347194" y="7099965"/>
            <a:chExt cx="6721144" cy="361394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CE37ECA-39FD-2BAE-F7C5-A481EDAB53B7}"/>
                </a:ext>
              </a:extLst>
            </p:cNvPr>
            <p:cNvSpPr/>
            <p:nvPr/>
          </p:nvSpPr>
          <p:spPr>
            <a:xfrm>
              <a:off x="2355388" y="9383913"/>
              <a:ext cx="6712950" cy="1329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l"/>
              <a:endPara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r>
                <a:rPr lang="es-ES" sz="2200" b="1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SOLVENCIA TÉCNICA: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Manejo básico APP/GIS + Experto identificación MCA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Inspector amianto, Empresa RERA + Plan Trabajo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Personal Técnico superior en PRL </a:t>
              </a:r>
              <a:r>
                <a:rPr lang="es-ES" sz="1800" b="0" i="0" u="none" strike="noStrike" baseline="0">
                  <a:solidFill>
                    <a:srgbClr val="000000"/>
                  </a:solidFill>
                </a:rPr>
                <a:t> </a:t>
              </a:r>
              <a:r>
                <a:rPr lang="es-E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br>
                <a:rPr lang="es-E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s-ES" sz="2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6" name="Picture 8" descr="Resultado de imagen de EXPERTO DIBUJO">
              <a:extLst>
                <a:ext uri="{FF2B5EF4-FFF2-40B4-BE49-F238E27FC236}">
                  <a16:creationId xmlns:a16="http://schemas.microsoft.com/office/drawing/2014/main" id="{6F7D6248-FEE8-EA92-5C6E-A47216D0A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94" y="7099965"/>
              <a:ext cx="2517352" cy="1394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22C9B09-E4BA-F667-BE6A-BF9999825929}"/>
              </a:ext>
            </a:extLst>
          </p:cNvPr>
          <p:cNvGrpSpPr/>
          <p:nvPr/>
        </p:nvGrpSpPr>
        <p:grpSpPr>
          <a:xfrm>
            <a:off x="14548491" y="3638451"/>
            <a:ext cx="4438022" cy="3418231"/>
            <a:chOff x="14687036" y="3638451"/>
            <a:chExt cx="4438022" cy="3418231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A22959A-DF39-3EBB-FD5D-E73A9D45CF4A}"/>
                </a:ext>
              </a:extLst>
            </p:cNvPr>
            <p:cNvSpPr/>
            <p:nvPr/>
          </p:nvSpPr>
          <p:spPr>
            <a:xfrm>
              <a:off x="14687036" y="5726683"/>
              <a:ext cx="4438022" cy="1329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l"/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r>
                <a:rPr lang="es-ES" sz="2200" b="1">
                  <a:solidFill>
                    <a:schemeClr val="accent6"/>
                  </a:solidFill>
                  <a:cs typeface="Arial" panose="020B0604020202020204" pitchFamily="34" charset="0"/>
                </a:rPr>
                <a:t>PRIORIZACIÓN:</a:t>
              </a:r>
              <a:r>
                <a:rPr lang="es-ES" sz="220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VULNERABLES Y DE CARÁCTER PÚBLICO</a:t>
              </a:r>
            </a:p>
            <a:p>
              <a:pPr marL="266700" algn="l">
                <a:buClr>
                  <a:schemeClr val="accent6"/>
                </a:buClr>
              </a:pPr>
              <a:endParaRPr lang="es-ES" sz="2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30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30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58" name="Picture 10" descr="Resultado de imagen de GRUPO PERSONAS DIBUJO">
              <a:extLst>
                <a:ext uri="{FF2B5EF4-FFF2-40B4-BE49-F238E27FC236}">
                  <a16:creationId xmlns:a16="http://schemas.microsoft.com/office/drawing/2014/main" id="{3E775A0E-063F-4A31-24F6-E3226D4DE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7036" y="3638451"/>
              <a:ext cx="306705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11E30935-41E0-0A2C-2592-0993322415E3}"/>
              </a:ext>
            </a:extLst>
          </p:cNvPr>
          <p:cNvSpPr txBox="1"/>
          <p:nvPr/>
        </p:nvSpPr>
        <p:spPr>
          <a:xfrm>
            <a:off x="546994" y="974155"/>
            <a:ext cx="6623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2409AB8-EDF5-280E-54E8-B3DF3555BBC5}"/>
              </a:ext>
            </a:extLst>
          </p:cNvPr>
          <p:cNvGrpSpPr/>
          <p:nvPr/>
        </p:nvGrpSpPr>
        <p:grpSpPr>
          <a:xfrm>
            <a:off x="7768869" y="7272823"/>
            <a:ext cx="5878182" cy="3290225"/>
            <a:chOff x="10619753" y="6876933"/>
            <a:chExt cx="5878182" cy="3290225"/>
          </a:xfrm>
        </p:grpSpPr>
        <p:pic>
          <p:nvPicPr>
            <p:cNvPr id="8" name="Imagen 7" descr="Calendario&#10;&#10;Descripción generada automáticamente con confianza media">
              <a:extLst>
                <a:ext uri="{FF2B5EF4-FFF2-40B4-BE49-F238E27FC236}">
                  <a16:creationId xmlns:a16="http://schemas.microsoft.com/office/drawing/2014/main" id="{87ABCA02-CA2C-CD1E-EB7F-0F36F9159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1029167" y="6876933"/>
              <a:ext cx="1554949" cy="1394226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7BD881E-A896-73FD-B1B9-2C0DD726B281}"/>
                </a:ext>
              </a:extLst>
            </p:cNvPr>
            <p:cNvSpPr/>
            <p:nvPr/>
          </p:nvSpPr>
          <p:spPr>
            <a:xfrm>
              <a:off x="10619753" y="8837159"/>
              <a:ext cx="5878182" cy="1329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ctr"/>
              <a:endPara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r>
                <a:rPr lang="es-ES" sz="2200" b="1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ACTUALIZACIÓN</a:t>
              </a:r>
              <a:r>
                <a:rPr lang="es-ES" sz="2400" b="1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 CONTINUA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 b="1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DEL CENSO</a:t>
              </a:r>
            </a:p>
            <a:p>
              <a:pPr marL="266700" algn="ctr">
                <a:buClr>
                  <a:schemeClr val="accent6"/>
                </a:buClr>
              </a:pPr>
              <a:br>
                <a:rPr lang="es-E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s-ES" sz="2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marL="266700" algn="ctr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ctr">
                <a:buClr>
                  <a:schemeClr val="accent6"/>
                </a:buClr>
              </a:pPr>
              <a:endParaRPr lang="es-ES" sz="2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6700" algn="ctr">
                <a:buClr>
                  <a:schemeClr val="accent6"/>
                </a:buClr>
              </a:pPr>
              <a:endParaRPr lang="es-ES" sz="2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D8DF1C89-F813-B655-8EC0-DC1ADB8F33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D8C746D-64FB-19E1-FEA0-F3BA450FB9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55147DF-01B9-5E8A-7091-058CD614FA5D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E376316A-543F-715D-862D-3CEC4FE5B1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BAAA821-F74E-8148-236D-66089D9B6F48}"/>
              </a:ext>
            </a:extLst>
          </p:cNvPr>
          <p:cNvGrpSpPr/>
          <p:nvPr/>
        </p:nvGrpSpPr>
        <p:grpSpPr>
          <a:xfrm>
            <a:off x="14576949" y="6998402"/>
            <a:ext cx="5288605" cy="3980824"/>
            <a:chOff x="14576949" y="6998402"/>
            <a:chExt cx="5288605" cy="3980824"/>
          </a:xfrm>
        </p:grpSpPr>
        <p:pic>
          <p:nvPicPr>
            <p:cNvPr id="1028" name="Picture 4" descr="Muñecos 3D Equipo">
              <a:extLst>
                <a:ext uri="{FF2B5EF4-FFF2-40B4-BE49-F238E27FC236}">
                  <a16:creationId xmlns:a16="http://schemas.microsoft.com/office/drawing/2014/main" id="{C3C3BA26-19DE-C6C2-0437-038D95594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7499" y="6998402"/>
              <a:ext cx="1999731" cy="1999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8F363B63-104F-0AF7-0E17-E471B1C128C1}"/>
                </a:ext>
              </a:extLst>
            </p:cNvPr>
            <p:cNvSpPr/>
            <p:nvPr/>
          </p:nvSpPr>
          <p:spPr>
            <a:xfrm>
              <a:off x="14576949" y="9454303"/>
              <a:ext cx="5288605" cy="1524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l"/>
              <a:endParaRPr lang="es-ES"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r>
                <a:rPr lang="es-ES" sz="2200" b="1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EQUIPO PLURIDISCIPLINAR: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Servicios de prevención, 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Medioambiente, 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Urbanismo, Arquitectura,</a:t>
              </a:r>
            </a:p>
            <a:p>
              <a:pPr marL="266700" algn="l">
                <a:buClr>
                  <a:schemeClr val="accent6"/>
                </a:buClr>
              </a:pPr>
              <a:r>
                <a:rPr lang="es-ES" sz="2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Inspectores especializados...</a:t>
              </a:r>
              <a:br>
                <a:rPr lang="es-E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s-ES" sz="24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marL="266700" algn="l">
                <a:buClr>
                  <a:schemeClr val="accent6"/>
                </a:buClr>
              </a:pPr>
              <a:endParaRPr lang="es-ES" sz="2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6700" algn="l">
                <a:buClr>
                  <a:schemeClr val="accent6"/>
                </a:buClr>
              </a:pPr>
              <a:endParaRPr lang="es-ES" sz="2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2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1006093"/>
            <a:ext cx="7344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766243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ALGUNAS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CLAVES DE LOS CENSOS MUNICIPALES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10F48B54-B725-6ACD-4A3D-D8096DD823D4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6E872EB8-1685-7E30-6C4F-BA10CD094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62" y="3062387"/>
            <a:ext cx="12169352" cy="77871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3285F3-DFD7-AB99-A244-5E0569F2A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36A721-6CD2-A49D-DD6D-87A0EACAE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D7B826B-2536-D473-0AEF-DEFE1533DA0D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8103170C-88CB-9512-0A7D-3A4F80070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7128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330970" y="1766243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METODOLOGIA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F06030-C545-71A8-FEEC-C3A9C7F3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2"/>
          <a:stretch/>
        </p:blipFill>
        <p:spPr>
          <a:xfrm>
            <a:off x="474986" y="3062387"/>
            <a:ext cx="15697744" cy="685202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0774A18-0FF3-CB86-CE54-1447BD7E20F3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FA48BEE-E33C-9C03-5C32-A74C37432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0A5877-5D62-7A80-0052-DF641C376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06150EF-2C56-39E0-6616-C4A931B64463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2DF65D7D-0F89-01F8-986A-E5AAB2024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7128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330970" y="1766243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MODELO DE DATOS +</a:t>
            </a:r>
            <a:r>
              <a:rPr lang="es-ES" sz="3400" b="1" i="0" u="none" strike="noStrike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Herramientas digitales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0774A18-0FF3-CB86-CE54-1447BD7E20F3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FA48BEE-E33C-9C03-5C32-A74C3743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0A5877-5D62-7A80-0052-DF641C37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06150EF-2C56-39E0-6616-C4A931B64463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2DF65D7D-0F89-01F8-986A-E5AAB2024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4F5B21CD-1952-70BE-42E4-7EF291E6BB6E}"/>
              </a:ext>
            </a:extLst>
          </p:cNvPr>
          <p:cNvGrpSpPr/>
          <p:nvPr/>
        </p:nvGrpSpPr>
        <p:grpSpPr>
          <a:xfrm>
            <a:off x="1176064" y="3590866"/>
            <a:ext cx="16164153" cy="6566714"/>
            <a:chOff x="1176064" y="3590866"/>
            <a:chExt cx="16164153" cy="6566714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C37997C-0B3C-6739-2F0F-3A99A5E1F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96274">
              <a:off x="1176064" y="3590866"/>
              <a:ext cx="5008620" cy="605791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E64798E-0EBA-8235-53AD-6C41314F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58701">
              <a:off x="6075487" y="3691034"/>
              <a:ext cx="4863727" cy="6466546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F349D07-CFB5-FC38-C1FE-9BD2ED38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2926" y="5466436"/>
              <a:ext cx="11898385" cy="4105848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A323437-C9C2-088D-FBCD-17F238675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999778">
              <a:off x="11986420" y="5562269"/>
              <a:ext cx="5353797" cy="4039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9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7056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 i="0" u="none" strike="noStrike" baseline="0">
                <a:solidFill>
                  <a:srgbClr val="FFC000"/>
                </a:solidFill>
                <a:latin typeface="+mj-lt"/>
              </a:rPr>
              <a:t>1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</a:rPr>
              <a:t>. AURRETIAZKO ETAPA /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ETAPA PRELIMINAR 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48AF41-082E-88CD-0AF5-96D860E4AC8B}"/>
              </a:ext>
            </a:extLst>
          </p:cNvPr>
          <p:cNvSpPr/>
          <p:nvPr/>
        </p:nvSpPr>
        <p:spPr>
          <a:xfrm>
            <a:off x="258962" y="5222627"/>
            <a:ext cx="6860285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2800" b="1" i="0" u="none" strike="noStrike" baseline="0">
                <a:solidFill>
                  <a:schemeClr val="accent6"/>
                </a:solidFill>
                <a:cs typeface="Arial" panose="020B0604020202020204" pitchFamily="34" charset="0"/>
              </a:rPr>
              <a:t>DATOS PRECARGADOS:</a:t>
            </a:r>
          </a:p>
          <a:p>
            <a:pPr marL="723900" indent="-457200" algn="l"/>
            <a:r>
              <a:rPr lang="es-ES" sz="2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28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Código NORA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Número catastro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Tipo de instalación/emplazamiento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Calle, número portal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Año construcción </a:t>
            </a: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(EUSTAT)</a:t>
            </a:r>
          </a:p>
          <a:p>
            <a:pPr marL="266700" algn="l"/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s-ES" sz="6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ANÁLISIS ORTOFOTOS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B64A8FC-374C-98A6-CD49-1C7F399CEE51}"/>
              </a:ext>
            </a:extLst>
          </p:cNvPr>
          <p:cNvSpPr/>
          <p:nvPr/>
        </p:nvSpPr>
        <p:spPr>
          <a:xfrm>
            <a:off x="7092788" y="4530197"/>
            <a:ext cx="1124018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2800" b="1" i="0" u="none" strike="noStrike" baseline="0">
                <a:solidFill>
                  <a:schemeClr val="accent6"/>
                </a:solidFill>
                <a:cs typeface="Arial" panose="020B0604020202020204" pitchFamily="34" charset="0"/>
              </a:rPr>
              <a:t>DATOS QUE CARGAR:</a:t>
            </a:r>
          </a:p>
          <a:p>
            <a:pPr marL="723900" indent="-457200" algn="l"/>
            <a:r>
              <a:rPr lang="es-ES" sz="28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	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Etapa del censo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Nombre “alias” emplazamiento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Titular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Tipo propiedad/uso: </a:t>
            </a:r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público, privado, o privado de carácter público </a:t>
            </a:r>
          </a:p>
          <a:p>
            <a:pPr marL="723900" indent="-4572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Año construcción o reforma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7496F33E-289E-269A-9B4D-2C6C3B4DE260}"/>
              </a:ext>
            </a:extLst>
          </p:cNvPr>
          <p:cNvGrpSpPr/>
          <p:nvPr/>
        </p:nvGrpSpPr>
        <p:grpSpPr>
          <a:xfrm>
            <a:off x="14238250" y="1900615"/>
            <a:ext cx="4807122" cy="1226273"/>
            <a:chOff x="14238250" y="1900615"/>
            <a:chExt cx="4807122" cy="1226273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3A46073-4502-3703-953D-35BD3F2DAD2A}"/>
                </a:ext>
              </a:extLst>
            </p:cNvPr>
            <p:cNvSpPr/>
            <p:nvPr/>
          </p:nvSpPr>
          <p:spPr>
            <a:xfrm rot="449900">
              <a:off x="14238250" y="1900615"/>
              <a:ext cx="4807122" cy="12262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93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3900" indent="-457200" algn="l"/>
              <a:r>
                <a:rPr lang="es-ES" sz="2400" b="1" i="0" u="none" strike="noStrike" baseline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Trabajo de oficina</a:t>
              </a:r>
            </a:p>
            <a:p>
              <a:pPr marL="723900" indent="-457200" algn="l"/>
              <a:r>
                <a:rPr lang="es-ES" sz="2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Bulego-lan</a:t>
              </a:r>
            </a:p>
            <a:p>
              <a:pPr algn="ctr"/>
              <a:endParaRPr lang="es-ES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198EF36-5833-F4BA-5FD0-006BB1BAD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55942">
              <a:off x="17538341" y="2283775"/>
              <a:ext cx="964700" cy="820436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5F32F325-1289-A05D-609D-50DBF94D1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0AB25E-DAC3-9A5E-F0E2-4533454F3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88E1C26-7A0B-E985-5D69-D4F8BD939CFD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02DE9866-1A02-0796-7D87-CFC6961087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840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2136C1AA-5EFE-2B97-10F7-0D7620A79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8" y="5370507"/>
            <a:ext cx="7481836" cy="40087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B1A82E-F47C-861D-400C-A4600E980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13" t="1421" r="14612" b="30861"/>
          <a:stretch/>
        </p:blipFill>
        <p:spPr>
          <a:xfrm>
            <a:off x="9005727" y="5409163"/>
            <a:ext cx="4266882" cy="3970048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C72B0AF-BB3F-396D-3A3E-06C85B475281}"/>
              </a:ext>
            </a:extLst>
          </p:cNvPr>
          <p:cNvGrpSpPr/>
          <p:nvPr/>
        </p:nvGrpSpPr>
        <p:grpSpPr>
          <a:xfrm>
            <a:off x="258962" y="3465519"/>
            <a:ext cx="8064896" cy="1715633"/>
            <a:chOff x="258962" y="3465519"/>
            <a:chExt cx="8064896" cy="171563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5AFCA9C-7616-31DE-DDE4-B96F34D7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7434" y="3465519"/>
              <a:ext cx="3816424" cy="1151507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148AF41-082E-88CD-0AF5-96D860E4AC8B}"/>
                </a:ext>
              </a:extLst>
            </p:cNvPr>
            <p:cNvSpPr/>
            <p:nvPr/>
          </p:nvSpPr>
          <p:spPr>
            <a:xfrm>
              <a:off x="258962" y="3624626"/>
              <a:ext cx="6860285" cy="1556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l"/>
              <a:r>
                <a:rPr lang="es-ES" sz="3000" b="1" i="0" u="none" strike="noStrike" baseline="0">
                  <a:solidFill>
                    <a:schemeClr val="accent6"/>
                  </a:solidFill>
                  <a:latin typeface="+mj-lt"/>
                  <a:cs typeface="Arial" panose="020B0604020202020204" pitchFamily="34" charset="0"/>
                </a:rPr>
                <a:t>EMAITZAK/RESULTADOS:</a:t>
              </a:r>
            </a:p>
            <a:p>
              <a:pPr marL="723900" indent="-457200" algn="l"/>
              <a:r>
                <a:rPr lang="es-ES" sz="28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pPr marL="266700" algn="l"/>
              <a:endPara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BAC82243-0C68-5923-E62F-CF5240E19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9A49C95-E985-51D3-1F6C-672B66460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93FD474-CBD3-C8FF-55ED-0BBD0BD2B3DB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5DC150C3-10DA-FC5E-90AA-2CC4EDDA79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21E8F3B-D393-0AEB-3E19-2FDE36FBA387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 i="0" u="none" strike="noStrike" baseline="0">
                <a:solidFill>
                  <a:srgbClr val="FFC000"/>
                </a:solidFill>
                <a:latin typeface="+mj-lt"/>
              </a:rPr>
              <a:t>1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</a:rPr>
              <a:t>. AURRETIAZKO ETAPA /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ETAPA PRELIMINAR 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840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>
                <a:solidFill>
                  <a:srgbClr val="FFC000"/>
                </a:solidFill>
              </a:rPr>
              <a:t>2.</a:t>
            </a:r>
            <a:r>
              <a:rPr lang="es-ES" sz="3600" b="1">
                <a:solidFill>
                  <a:srgbClr val="FFC000"/>
                </a:solidFill>
              </a:rPr>
              <a:t> </a:t>
            </a:r>
            <a:r>
              <a:rPr lang="es-ES" sz="3400" b="1" i="0" u="none" strike="noStrike" cap="all">
                <a:solidFill>
                  <a:schemeClr val="accent6"/>
                </a:solidFill>
                <a:latin typeface="+mj-lt"/>
              </a:rPr>
              <a:t>Oinarrizko etapa/</a:t>
            </a:r>
            <a:r>
              <a:rPr lang="es-ES" sz="3400" b="1" i="0" u="none" strike="noStrike" cap="all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ETAPA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BÁSICA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48AF41-082E-88CD-0AF5-96D860E4AC8B}"/>
              </a:ext>
            </a:extLst>
          </p:cNvPr>
          <p:cNvSpPr/>
          <p:nvPr/>
        </p:nvSpPr>
        <p:spPr>
          <a:xfrm>
            <a:off x="258962" y="4876411"/>
            <a:ext cx="6889611" cy="4594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DATOS QUE CARGAR: </a:t>
            </a:r>
          </a:p>
          <a:p>
            <a:pPr marL="723900" indent="-457200" algn="l"/>
            <a:endParaRPr lang="es-ES" sz="3000" b="1" i="0" u="none" strike="noStrike" baseline="0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  <a:p>
            <a:pPr marL="265113" indent="1588" algn="l"/>
            <a:r>
              <a:rPr lang="es-ES" sz="300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Elemento</a:t>
            </a:r>
            <a:r>
              <a:rPr lang="es-ES" sz="3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s-ES" sz="300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identificados</a:t>
            </a:r>
          </a:p>
          <a:p>
            <a:pPr marL="265113" indent="1588" algn="l"/>
            <a:r>
              <a:rPr lang="es-ES" sz="300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(cubierta, fachada, chimenea, bajante…) </a:t>
            </a:r>
          </a:p>
          <a:p>
            <a:pPr marL="723900" indent="-457200" algn="l"/>
            <a:r>
              <a:rPr lang="es-ES" sz="6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+</a:t>
            </a:r>
          </a:p>
          <a:p>
            <a:pPr marL="723900" indent="-457200" algn="l"/>
            <a:r>
              <a:rPr lang="es-ES" sz="300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Clasificación</a:t>
            </a:r>
            <a:r>
              <a:rPr lang="es-ES" sz="300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del </a:t>
            </a:r>
            <a:r>
              <a:rPr lang="es-ES" sz="300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ESTADO DEL MATERIAL</a:t>
            </a:r>
          </a:p>
          <a:p>
            <a:pPr marL="723900" indent="-457200" algn="l"/>
            <a:r>
              <a:rPr lang="es-ES" sz="6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+</a:t>
            </a:r>
          </a:p>
          <a:p>
            <a:pPr marL="723900" indent="-457200" algn="l"/>
            <a:r>
              <a:rPr lang="es-ES" sz="3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CALENDARIO PREMILINAR</a:t>
            </a:r>
            <a:endParaRPr lang="es-ES" sz="300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/>
            <a:r>
              <a:rPr lang="es-ES" sz="30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723900" indent="-457200" algn="l"/>
            <a:r>
              <a:rPr lang="es-ES" sz="2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28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indent="-457200" algn="l">
              <a:buFont typeface="Arial" panose="020B0604020202020204" pitchFamily="34" charset="0"/>
              <a:buChar char="•"/>
            </a:pPr>
            <a:endParaRPr lang="es-ES" sz="28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F9382D60-C719-A2B2-7FA8-B573C3E3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850" y="2476491"/>
            <a:ext cx="11704099" cy="82187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DE835B-BC02-C269-71AE-C253774FF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413113D-DAA0-2FFF-6DA9-51D564BA3790}"/>
              </a:ext>
            </a:extLst>
          </p:cNvPr>
          <p:cNvGrpSpPr/>
          <p:nvPr/>
        </p:nvGrpSpPr>
        <p:grpSpPr>
          <a:xfrm>
            <a:off x="13835000" y="1004451"/>
            <a:ext cx="4807122" cy="1631333"/>
            <a:chOff x="13835000" y="1004451"/>
            <a:chExt cx="4807122" cy="1631333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987CBF8-D0DB-0B2B-FF99-DF90B84E4EB1}"/>
                </a:ext>
              </a:extLst>
            </p:cNvPr>
            <p:cNvSpPr/>
            <p:nvPr/>
          </p:nvSpPr>
          <p:spPr>
            <a:xfrm rot="449900">
              <a:off x="13835000" y="1004451"/>
              <a:ext cx="4807122" cy="12262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93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3900" indent="-457200" algn="l"/>
              <a:r>
                <a:rPr lang="es-ES" sz="2400" b="1" i="0" u="none" strike="noStrike" baseline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Trabajo de campo</a:t>
              </a:r>
            </a:p>
            <a:p>
              <a:pPr marL="723900" indent="-457200" algn="l"/>
              <a:r>
                <a:rPr lang="es-ES" sz="2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Eremu-lan</a:t>
              </a:r>
            </a:p>
            <a:p>
              <a:pPr algn="ctr"/>
              <a:endParaRPr lang="es-E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35C73C7-2141-A193-1467-FF48F206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7000"/>
            </a:blip>
            <a:stretch>
              <a:fillRect/>
            </a:stretch>
          </p:blipFill>
          <p:spPr>
            <a:xfrm rot="21087153">
              <a:off x="16639301" y="1130468"/>
              <a:ext cx="1659144" cy="1505316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34538FF-39AF-C892-3816-30E117BB9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C319BBA-8945-7009-4A57-4C5DD8CEAB6C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791D567A-D015-9F55-8FCF-F025AB71D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768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 cap="all">
                <a:solidFill>
                  <a:srgbClr val="FFC000"/>
                </a:solidFill>
                <a:latin typeface="+mj-lt"/>
              </a:rPr>
              <a:t>2.</a:t>
            </a:r>
            <a:r>
              <a:rPr lang="es-ES" sz="3600" b="1" cap="all">
                <a:solidFill>
                  <a:srgbClr val="FFC000"/>
                </a:solidFill>
                <a:latin typeface="+mj-lt"/>
              </a:rPr>
              <a:t> </a:t>
            </a:r>
            <a:r>
              <a:rPr lang="es-ES" sz="3400" b="1" i="0" u="none" strike="noStrike" cap="all">
                <a:solidFill>
                  <a:schemeClr val="accent6"/>
                </a:solidFill>
                <a:latin typeface="+mj-lt"/>
              </a:rPr>
              <a:t>Oinarrizko etapa/</a:t>
            </a:r>
            <a:r>
              <a:rPr lang="es-ES" sz="3400" b="1" i="0" u="none" strike="noStrike" cap="all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ETAPA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BÁSICA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D4E308F-FAF4-FE72-89F5-10A06665F612}"/>
              </a:ext>
            </a:extLst>
          </p:cNvPr>
          <p:cNvGrpSpPr/>
          <p:nvPr/>
        </p:nvGrpSpPr>
        <p:grpSpPr>
          <a:xfrm>
            <a:off x="258962" y="3134395"/>
            <a:ext cx="17735680" cy="5938458"/>
            <a:chOff x="258962" y="3134395"/>
            <a:chExt cx="17735680" cy="5938458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12AA020F-4C76-432B-EC69-0A1AC0A68552}"/>
                </a:ext>
              </a:extLst>
            </p:cNvPr>
            <p:cNvGrpSpPr/>
            <p:nvPr/>
          </p:nvGrpSpPr>
          <p:grpSpPr>
            <a:xfrm>
              <a:off x="258962" y="3624626"/>
              <a:ext cx="12961440" cy="3552951"/>
              <a:chOff x="258962" y="3624626"/>
              <a:chExt cx="12961440" cy="3552951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7A642AEC-256C-45D5-CEED-2BA7E353F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573" y="4402889"/>
                <a:ext cx="12841829" cy="2774688"/>
              </a:xfrm>
              <a:prstGeom prst="rect">
                <a:avLst/>
              </a:prstGeom>
            </p:spPr>
          </p:pic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148AF41-082E-88CD-0AF5-96D860E4AC8B}"/>
                  </a:ext>
                </a:extLst>
              </p:cNvPr>
              <p:cNvSpPr/>
              <p:nvPr/>
            </p:nvSpPr>
            <p:spPr>
              <a:xfrm>
                <a:off x="258962" y="3624626"/>
                <a:ext cx="6860285" cy="15565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723900" indent="-457200" algn="l"/>
                <a:r>
                  <a:rPr lang="es-ES" sz="3000" b="1" i="0" u="none" strike="noStrike" baseline="0">
                    <a:solidFill>
                      <a:schemeClr val="accent6"/>
                    </a:solidFill>
                    <a:latin typeface="+mj-lt"/>
                    <a:cs typeface="Arial" panose="020B0604020202020204" pitchFamily="34" charset="0"/>
                  </a:rPr>
                  <a:t>EMAITZAK/RESULTADOS:</a:t>
                </a:r>
              </a:p>
              <a:p>
                <a:pPr marL="723900" indent="-457200" algn="l"/>
                <a:r>
                  <a:rPr lang="es-ES" sz="2800" b="1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266700" algn="l"/>
                <a:endParaRPr lang="es-E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E6A356E-8EF8-D58A-2194-B375CFDEE31F}"/>
                </a:ext>
              </a:extLst>
            </p:cNvPr>
            <p:cNvGrpSpPr/>
            <p:nvPr/>
          </p:nvGrpSpPr>
          <p:grpSpPr>
            <a:xfrm>
              <a:off x="12984855" y="3134395"/>
              <a:ext cx="5009787" cy="5938458"/>
              <a:chOff x="12984855" y="3134395"/>
              <a:chExt cx="5009787" cy="5938458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6FB1A82E-F47C-861D-400C-A4600E980D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4961" t="37242" r="17623" b="31944"/>
              <a:stretch/>
            </p:blipFill>
            <p:spPr>
              <a:xfrm>
                <a:off x="13388823" y="4574555"/>
                <a:ext cx="4605819" cy="4498298"/>
              </a:xfrm>
              <a:prstGeom prst="rect">
                <a:avLst/>
              </a:prstGeom>
            </p:spPr>
          </p:pic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690DFCF5-FB4F-F0A9-6B6E-6F845B679E99}"/>
                  </a:ext>
                </a:extLst>
              </p:cNvPr>
              <p:cNvGrpSpPr/>
              <p:nvPr/>
            </p:nvGrpSpPr>
            <p:grpSpPr>
              <a:xfrm>
                <a:off x="12984855" y="3134395"/>
                <a:ext cx="5009787" cy="1406041"/>
                <a:chOff x="4883259" y="3603716"/>
                <a:chExt cx="5371221" cy="1577436"/>
              </a:xfrm>
            </p:grpSpPr>
            <p:pic>
              <p:nvPicPr>
                <p:cNvPr id="9218" name="Picture 2">
                  <a:extLst>
                    <a:ext uri="{FF2B5EF4-FFF2-40B4-BE49-F238E27FC236}">
                      <a16:creationId xmlns:a16="http://schemas.microsoft.com/office/drawing/2014/main" id="{ACD75263-05EA-F5C0-4726-B35AD62734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63" t="29555" r="16968" b="32590"/>
                <a:stretch/>
              </p:blipFill>
              <p:spPr bwMode="auto">
                <a:xfrm>
                  <a:off x="7927875" y="3624627"/>
                  <a:ext cx="2326605" cy="15565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3F73C429-9D20-5BB4-8EB6-3CCC1A1F20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83259" y="3603716"/>
                  <a:ext cx="2831285" cy="85301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BE4CCC71-27FF-2BD4-25A6-07CB37397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7385F09-EA5B-D099-DF1C-A85352E7E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4BAB1C0E-BF79-2095-CE94-0A9B6413D1AE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CF1CFF42-2A8F-3F28-5051-BE3EB684F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624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D97A0FB-A2EC-70D1-3F5E-7526FDDC59C6}"/>
              </a:ext>
            </a:extLst>
          </p:cNvPr>
          <p:cNvSpPr/>
          <p:nvPr/>
        </p:nvSpPr>
        <p:spPr>
          <a:xfrm>
            <a:off x="835026" y="2954375"/>
            <a:ext cx="18548374" cy="540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65438" indent="-1158875" algn="l"/>
            <a:r>
              <a:rPr lang="es-ES" sz="4800"/>
              <a:t>               ETAPA PRELIMINAR + BÁSICA:</a:t>
            </a:r>
          </a:p>
          <a:p>
            <a:pPr marL="4937125" indent="-822325" algn="ctr"/>
            <a:endParaRPr lang="es-ES" sz="4800"/>
          </a:p>
          <a:p>
            <a:pPr marL="4937125" indent="-822325" algn="l">
              <a:buFont typeface="Wingdings" panose="05000000000000000000" pitchFamily="2" charset="2"/>
              <a:buChar char="ü"/>
            </a:pPr>
            <a:r>
              <a:rPr lang="es-ES" sz="4800"/>
              <a:t>“PRIMER CENSO” </a:t>
            </a:r>
          </a:p>
          <a:p>
            <a:pPr marL="4937125" indent="-822325" algn="l">
              <a:buFont typeface="Wingdings" panose="05000000000000000000" pitchFamily="2" charset="2"/>
              <a:buChar char="ü"/>
            </a:pPr>
            <a:r>
              <a:rPr lang="es-ES" sz="4800"/>
              <a:t>CALENDARIO PRELIMINAR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69117-599A-9906-060E-544C636A0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B62AE5-3E13-AD42-16C8-7C5931CB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579A363-AE69-073E-56C7-D833C443880D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B21CC46C-2835-BC19-B0EF-5F9CB78D1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8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B13EB4-C8C8-3B73-B260-06DF0997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590E1F-1D7E-2103-8BA4-1B869AF9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26F30A-3014-DF5B-BFD0-521053FA408E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C4D5F190-39E5-66C5-DF91-DD3ACF7D2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806BEE9-66FE-EE45-8A72-2FFDB3FDEDFA}"/>
              </a:ext>
            </a:extLst>
          </p:cNvPr>
          <p:cNvSpPr/>
          <p:nvPr/>
        </p:nvSpPr>
        <p:spPr>
          <a:xfrm>
            <a:off x="927251" y="624978"/>
            <a:ext cx="17640000" cy="303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>
                <a:solidFill>
                  <a:schemeClr val="accent3">
                    <a:lumMod val="50000"/>
                  </a:schemeClr>
                </a:solidFill>
              </a:rPr>
              <a:t>¿PORQUÉ HAY QUE HACER CENSOS DE AMIANTO?</a:t>
            </a:r>
            <a:endParaRPr lang="es-ES" sz="600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s-ES" sz="600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D4349F0-28CE-A3E6-B9B2-70CAA9F2F9E0}"/>
              </a:ext>
            </a:extLst>
          </p:cNvPr>
          <p:cNvGrpSpPr/>
          <p:nvPr/>
        </p:nvGrpSpPr>
        <p:grpSpPr>
          <a:xfrm>
            <a:off x="10135177" y="2864112"/>
            <a:ext cx="7862207" cy="8150101"/>
            <a:chOff x="10204474" y="3217268"/>
            <a:chExt cx="7862207" cy="8150101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5C6BBAE-E762-8E07-864B-681509BCFF92}"/>
                </a:ext>
              </a:extLst>
            </p:cNvPr>
            <p:cNvSpPr/>
            <p:nvPr/>
          </p:nvSpPr>
          <p:spPr>
            <a:xfrm>
              <a:off x="11899224" y="3598020"/>
              <a:ext cx="3855273" cy="1701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s-ES" sz="4000" b="1">
                  <a:solidFill>
                    <a:schemeClr val="accent3">
                      <a:lumMod val="50000"/>
                    </a:schemeClr>
                  </a:solidFill>
                </a:rPr>
                <a:t>EFECTOS SOBRE LA SALUD</a:t>
              </a:r>
              <a:endParaRPr lang="es-ES" sz="4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l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E450DC8-2FA8-3A62-0C68-B52CC99123C4}"/>
                </a:ext>
              </a:extLst>
            </p:cNvPr>
            <p:cNvSpPr txBox="1"/>
            <p:nvPr/>
          </p:nvSpPr>
          <p:spPr>
            <a:xfrm>
              <a:off x="10204474" y="4796339"/>
              <a:ext cx="7862207" cy="6571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Directiva (2023/2668</a:t>
              </a:r>
              <a:r>
                <a:rPr lang="es-ES" sz="26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). </a:t>
              </a:r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En el estado actual de conocimientos, la exposición a fibras de amianto puede provocar, como mínimo, las enfermedades siguientes:</a:t>
              </a:r>
              <a:endParaRPr lang="es-ES" sz="26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EUAlbertina"/>
              </a:endParaRPr>
            </a:p>
            <a:p>
              <a:pPr algn="l"/>
              <a:endParaRPr lang="es-ES" sz="2600" b="0" i="1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EUAlbertina"/>
              </a:endParaRPr>
            </a:p>
            <a:p>
              <a:pPr algn="l">
                <a:lnSpc>
                  <a:spcPct val="150000"/>
                </a:lnSpc>
              </a:pPr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— asbestosis,</a:t>
              </a:r>
            </a:p>
            <a:p>
              <a:pPr algn="l">
                <a:lnSpc>
                  <a:spcPct val="150000"/>
                </a:lnSpc>
              </a:pPr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— mesotelioma,</a:t>
              </a:r>
            </a:p>
            <a:p>
              <a:pPr algn="l">
                <a:lnSpc>
                  <a:spcPct val="150000"/>
                </a:lnSpc>
              </a:pPr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— cáncer de pulmón,</a:t>
              </a:r>
            </a:p>
            <a:p>
              <a:pPr algn="l">
                <a:lnSpc>
                  <a:spcPct val="150000"/>
                </a:lnSpc>
              </a:pPr>
              <a:r>
                <a:rPr lang="es-ES" sz="2600" b="0" i="1" u="sng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— cáncer gastrointestinal,</a:t>
              </a:r>
            </a:p>
            <a:p>
              <a:pPr algn="l">
                <a:lnSpc>
                  <a:spcPct val="150000"/>
                </a:lnSpc>
              </a:pPr>
              <a:r>
                <a:rPr lang="es-ES" sz="2600" b="0" i="1" u="sng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— cáncer de laringe,</a:t>
              </a:r>
            </a:p>
            <a:p>
              <a:pPr algn="l">
                <a:lnSpc>
                  <a:spcPct val="150000"/>
                </a:lnSpc>
              </a:pPr>
              <a:r>
                <a:rPr lang="es-ES" sz="2600" b="0" i="1" u="sng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— cáncer de ovario,</a:t>
              </a:r>
            </a:p>
            <a:p>
              <a:pPr algn="l">
                <a:lnSpc>
                  <a:spcPct val="150000"/>
                </a:lnSpc>
              </a:pPr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— enfermedades pleurales no malignas</a:t>
              </a:r>
              <a:r>
                <a:rPr lang="es-ES" sz="26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UAlbertina"/>
                </a:rPr>
                <a:t>.</a:t>
              </a:r>
              <a:endParaRPr lang="es-ES" sz="2600" b="0" i="1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EUAlbertina"/>
              </a:endParaRPr>
            </a:p>
            <a:p>
              <a:endParaRPr lang="es-ES" sz="2600" b="0" i="0" u="none" strike="noStrike" baseline="0">
                <a:solidFill>
                  <a:srgbClr val="000000"/>
                </a:solidFill>
                <a:latin typeface="EUAlbertina"/>
              </a:endParaRPr>
            </a:p>
            <a:p>
              <a:endParaRPr lang="es-ES" sz="1800" b="0" i="0" u="none" strike="noStrike" baseline="0">
                <a:solidFill>
                  <a:srgbClr val="000000"/>
                </a:solidFill>
                <a:latin typeface="EUAlbertina"/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05DA2CD-1BEE-E7AC-AFE5-D064CBE6C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5683"/>
            <a:stretch/>
          </p:blipFill>
          <p:spPr>
            <a:xfrm>
              <a:off x="10289913" y="3217268"/>
              <a:ext cx="1376244" cy="1235931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133BA8A-CE75-9B5B-FE23-F3DEB8D56559}"/>
              </a:ext>
            </a:extLst>
          </p:cNvPr>
          <p:cNvGrpSpPr/>
          <p:nvPr/>
        </p:nvGrpSpPr>
        <p:grpSpPr>
          <a:xfrm>
            <a:off x="1949115" y="2796298"/>
            <a:ext cx="6919060" cy="4876249"/>
            <a:chOff x="1949115" y="3073388"/>
            <a:chExt cx="6919060" cy="487624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3FEA3665-AC40-2A10-CAC5-4A9A10FB7171}"/>
                </a:ext>
              </a:extLst>
            </p:cNvPr>
            <p:cNvSpPr/>
            <p:nvPr/>
          </p:nvSpPr>
          <p:spPr>
            <a:xfrm>
              <a:off x="4069524" y="3605080"/>
              <a:ext cx="4798651" cy="16918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s-ES" sz="4000" b="1">
                  <a:solidFill>
                    <a:schemeClr val="accent3">
                      <a:lumMod val="50000"/>
                    </a:schemeClr>
                  </a:solidFill>
                </a:rPr>
                <a:t>PARLAMENTO</a:t>
              </a:r>
            </a:p>
            <a:p>
              <a:pPr algn="l"/>
              <a:r>
                <a:rPr lang="es-ES" sz="4000" b="1">
                  <a:solidFill>
                    <a:schemeClr val="accent3">
                      <a:lumMod val="50000"/>
                    </a:schemeClr>
                  </a:solidFill>
                </a:rPr>
                <a:t>EUROPEO</a:t>
              </a:r>
            </a:p>
            <a:p>
              <a:pPr algn="l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7415F138-FD8B-7AF2-036E-259C05443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90" t="14361" r="9208"/>
            <a:stretch/>
          </p:blipFill>
          <p:spPr>
            <a:xfrm>
              <a:off x="1949115" y="3073388"/>
              <a:ext cx="2189753" cy="1729310"/>
            </a:xfrm>
            <a:prstGeom prst="rect">
              <a:avLst/>
            </a:prstGeom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810AFF8-E3DC-AA45-A59E-6EA80462AA4B}"/>
                </a:ext>
              </a:extLst>
            </p:cNvPr>
            <p:cNvSpPr/>
            <p:nvPr/>
          </p:nvSpPr>
          <p:spPr>
            <a:xfrm>
              <a:off x="2035393" y="4915183"/>
              <a:ext cx="5675911" cy="3034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ES" sz="2800" b="0" i="1" u="none" strike="noStrike" baseline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just"/>
              <a:r>
                <a:rPr lang="es-ES" sz="26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Resolución 2021, </a:t>
              </a:r>
              <a:r>
                <a:rPr lang="es-ES" sz="260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(2019/2182(INL):</a:t>
              </a:r>
            </a:p>
            <a:p>
              <a:pPr algn="just"/>
              <a:endParaRPr lang="es-ES" sz="2600" b="1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just"/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“…..planes nacionales de retirada del amianto…”</a:t>
              </a:r>
              <a:endParaRPr lang="es-ES" sz="2600" b="1" i="1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just"/>
              <a:endParaRPr lang="es-ES" sz="2600" b="1" i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just"/>
              <a:r>
                <a:rPr lang="es-ES" sz="26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“…r</a:t>
              </a:r>
              <a:r>
                <a:rPr lang="es-ES" sz="2600" b="0" i="1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egistros públicos nacionales de amianto (con calendari</a:t>
              </a:r>
              <a:r>
                <a:rPr lang="es-ES" sz="26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 de retirada)…”</a:t>
              </a:r>
            </a:p>
            <a:p>
              <a:pPr algn="ctr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5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67103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/>
                <a:cs typeface="Arial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/>
                <a:cs typeface="Arial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>
                <a:solidFill>
                  <a:srgbClr val="FFC000"/>
                </a:solidFill>
                <a:latin typeface="+mj-lt"/>
              </a:rPr>
              <a:t>3</a:t>
            </a:r>
            <a:r>
              <a:rPr lang="es-ES" sz="5000" b="1" i="0" u="none" strike="noStrike" baseline="0">
                <a:solidFill>
                  <a:schemeClr val="accent6"/>
                </a:solidFill>
                <a:latin typeface="+mj-lt"/>
              </a:rPr>
              <a:t>.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</a:rPr>
              <a:t>ETAPA XEHEA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/E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TAPA DETALLADA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48AF41-082E-88CD-0AF5-96D860E4AC8B}"/>
              </a:ext>
            </a:extLst>
          </p:cNvPr>
          <p:cNvSpPr/>
          <p:nvPr/>
        </p:nvSpPr>
        <p:spPr>
          <a:xfrm>
            <a:off x="258962" y="3989283"/>
            <a:ext cx="17409174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>
              <a:buFont typeface="Wingdings" panose="05000000000000000000" pitchFamily="2" charset="2"/>
              <a:buChar char="ü"/>
            </a:pPr>
            <a:r>
              <a:rPr lang="es-ES" sz="3000" b="1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Inspección detallada de cada edificio e instalación. Objetivos</a:t>
            </a:r>
            <a:r>
              <a:rPr lang="es-ES" sz="30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 principales:</a:t>
            </a:r>
            <a:endParaRPr lang="es-ES" sz="3000" b="1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524000" indent="-285750">
              <a:buFont typeface="Arial" panose="020B0604020202020204" pitchFamily="34" charset="0"/>
              <a:buChar char="•"/>
            </a:pPr>
            <a:endParaRPr lang="es-E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524000" indent="-285750">
              <a:buFont typeface="Arial" panose="020B0604020202020204" pitchFamily="34" charset="0"/>
              <a:buChar char="•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Confirmar la presencia de amianto (tipología)</a:t>
            </a:r>
          </a:p>
          <a:p>
            <a:pPr marL="1524000" indent="-285750">
              <a:buFont typeface="Arial" panose="020B0604020202020204" pitchFamily="34" charset="0"/>
              <a:buChar char="•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Realizar una valoración pormenorizada del riesgo potencial de cada MCA</a:t>
            </a:r>
          </a:p>
          <a:p>
            <a:pPr marL="723900" algn="l"/>
            <a:endParaRPr lang="es-ES" sz="3000" b="1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>
              <a:buFont typeface="Wingdings" panose="05000000000000000000" pitchFamily="2" charset="2"/>
              <a:buChar char="ü"/>
            </a:pPr>
            <a:r>
              <a:rPr lang="es-ES" sz="30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Empresa RERA + Plan de Trabajo (</a:t>
            </a:r>
            <a:r>
              <a:rPr lang="es-ES" sz="18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INSTRUCCIÓN 1/2024, </a:t>
            </a:r>
            <a:r>
              <a:rPr lang="es-E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de 7 de marzo, de la Viceconsejera de Trabajo y Seguridad Social del Gobierno Vasco </a:t>
            </a:r>
            <a:endParaRPr lang="es-ES" sz="30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>
              <a:buFont typeface="Wingdings" panose="05000000000000000000" pitchFamily="2" charset="2"/>
              <a:buChar char="ü"/>
            </a:pPr>
            <a:r>
              <a:rPr lang="es-ES" sz="30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Conforme documentos técnicos de referencia (guía INSST, norma UNE 171370-2)</a:t>
            </a:r>
            <a:endParaRPr lang="es-ES" sz="3000" b="1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/>
            <a:r>
              <a:rPr lang="es-ES" sz="2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28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3C57BB4-19A6-8793-14CD-4107163C0A66}"/>
              </a:ext>
            </a:extLst>
          </p:cNvPr>
          <p:cNvGrpSpPr/>
          <p:nvPr/>
        </p:nvGrpSpPr>
        <p:grpSpPr>
          <a:xfrm>
            <a:off x="13081834" y="5906245"/>
            <a:ext cx="2970644" cy="4144318"/>
            <a:chOff x="8623100" y="3625567"/>
            <a:chExt cx="2857899" cy="405821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E8AD31E-8059-C382-2D06-6A143D77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3100" y="3625567"/>
              <a:ext cx="2857899" cy="4058216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7E3409A5-858E-BA6B-27B0-C65349ADEBB2}"/>
                </a:ext>
              </a:extLst>
            </p:cNvPr>
            <p:cNvGrpSpPr/>
            <p:nvPr/>
          </p:nvGrpSpPr>
          <p:grpSpPr>
            <a:xfrm>
              <a:off x="9259962" y="3854475"/>
              <a:ext cx="2016224" cy="2592288"/>
              <a:chOff x="9259962" y="3854475"/>
              <a:chExt cx="2016224" cy="2592288"/>
            </a:xfrm>
          </p:grpSpPr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82CEC5BB-8FD7-AC38-3E6E-9776F0778AEF}"/>
                  </a:ext>
                </a:extLst>
              </p:cNvPr>
              <p:cNvSpPr/>
              <p:nvPr/>
            </p:nvSpPr>
            <p:spPr>
              <a:xfrm>
                <a:off x="10484098" y="3854475"/>
                <a:ext cx="792088" cy="1440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822C577E-48E2-3AA2-BC43-0F9C1ECE860A}"/>
                  </a:ext>
                </a:extLst>
              </p:cNvPr>
              <p:cNvSpPr/>
              <p:nvPr/>
            </p:nvSpPr>
            <p:spPr>
              <a:xfrm>
                <a:off x="10340082" y="6158731"/>
                <a:ext cx="720080" cy="2880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EFAEA9E9-3189-48CB-A7C9-AB589E480D94}"/>
                  </a:ext>
                </a:extLst>
              </p:cNvPr>
              <p:cNvSpPr/>
              <p:nvPr/>
            </p:nvSpPr>
            <p:spPr>
              <a:xfrm>
                <a:off x="9259962" y="6280644"/>
                <a:ext cx="792088" cy="941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035C1CB2-2BAF-33C6-EB40-DF6415EC3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663" y="6239994"/>
            <a:ext cx="2747824" cy="3736250"/>
          </a:xfrm>
          <a:prstGeom prst="rect">
            <a:avLst/>
          </a:prstGeom>
        </p:spPr>
      </p:pic>
      <p:pic>
        <p:nvPicPr>
          <p:cNvPr id="20" name="Imagen 19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2D552BC0-4A14-00B0-808C-201904D2C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31" y="7167676"/>
            <a:ext cx="2970644" cy="22238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DE9A309-DC1E-CD18-FB74-D5425DA2A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8CA67B7-7C42-3993-29D9-778FB2C62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0068008-A94C-EF3F-1549-B397E2E8032C}"/>
              </a:ext>
            </a:extLst>
          </p:cNvPr>
          <p:cNvSpPr/>
          <p:nvPr/>
        </p:nvSpPr>
        <p:spPr>
          <a:xfrm>
            <a:off x="-14507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8ADB6A16-2793-92B2-A18F-0DC3E51BC7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5222F9C2-3E98-5936-7C20-1DAE70CC01FF}"/>
              </a:ext>
            </a:extLst>
          </p:cNvPr>
          <p:cNvGrpSpPr/>
          <p:nvPr/>
        </p:nvGrpSpPr>
        <p:grpSpPr>
          <a:xfrm>
            <a:off x="1216321" y="6620468"/>
            <a:ext cx="3669110" cy="3265341"/>
            <a:chOff x="1216321" y="6620468"/>
            <a:chExt cx="3669110" cy="3265341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087EBFD-7F9E-B573-A31F-CF9BDCEB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6321" y="6673402"/>
              <a:ext cx="3669110" cy="3212407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D492CCD-F44D-A5B3-6A02-06C68E310830}"/>
                </a:ext>
              </a:extLst>
            </p:cNvPr>
            <p:cNvSpPr/>
            <p:nvPr/>
          </p:nvSpPr>
          <p:spPr>
            <a:xfrm>
              <a:off x="2137607" y="6620468"/>
              <a:ext cx="2747824" cy="706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52C4082A-2D01-824F-328A-ECA3C0498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455431">
            <a:off x="4541644" y="6951052"/>
            <a:ext cx="1736625" cy="33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67103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/>
                <a:cs typeface="Arial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/>
                <a:cs typeface="Arial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>
                <a:solidFill>
                  <a:srgbClr val="FFC000"/>
                </a:solidFill>
                <a:latin typeface="+mj-lt"/>
              </a:rPr>
              <a:t>3</a:t>
            </a:r>
            <a:r>
              <a:rPr lang="es-ES" sz="5000" b="1" i="0" u="none" strike="noStrike" baseline="0">
                <a:solidFill>
                  <a:schemeClr val="accent6"/>
                </a:solidFill>
                <a:latin typeface="+mj-lt"/>
              </a:rPr>
              <a:t>.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</a:rPr>
              <a:t>ETAPA XEHEA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/E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TAPA DETALLADA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CDE9A309-DC1E-CD18-FB74-D5425DA2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8CA67B7-7C42-3993-29D9-778FB2C6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0068008-A94C-EF3F-1549-B397E2E8032C}"/>
              </a:ext>
            </a:extLst>
          </p:cNvPr>
          <p:cNvSpPr/>
          <p:nvPr/>
        </p:nvSpPr>
        <p:spPr>
          <a:xfrm>
            <a:off x="-14507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8ADB6A16-2793-92B2-A18F-0DC3E51BC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D4687B10-1D4E-1948-9108-22B4A8FD99A6}"/>
              </a:ext>
            </a:extLst>
          </p:cNvPr>
          <p:cNvGrpSpPr/>
          <p:nvPr/>
        </p:nvGrpSpPr>
        <p:grpSpPr>
          <a:xfrm>
            <a:off x="698260" y="3989830"/>
            <a:ext cx="18272793" cy="5770024"/>
            <a:chOff x="1011079" y="3701074"/>
            <a:chExt cx="18272793" cy="5770024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FAD9C1B-34D9-9192-2394-E4877B3ED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1079" y="3779689"/>
              <a:ext cx="8741446" cy="5691409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8E82DA0E-8354-1B23-7E0E-422C4BE2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4920" y="4060451"/>
              <a:ext cx="9278952" cy="4323971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80B92C0-F3DB-1D37-6139-7866D929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7380" y="3701074"/>
              <a:ext cx="9216891" cy="393089"/>
            </a:xfrm>
            <a:prstGeom prst="rect">
              <a:avLst/>
            </a:prstGeom>
          </p:spPr>
        </p:pic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DDEE43E-09AF-FCE5-E4B6-BA23C0A77AFB}"/>
              </a:ext>
            </a:extLst>
          </p:cNvPr>
          <p:cNvSpPr txBox="1"/>
          <p:nvPr/>
        </p:nvSpPr>
        <p:spPr>
          <a:xfrm>
            <a:off x="258962" y="3317160"/>
            <a:ext cx="10114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indent="-457200" algn="l">
              <a:buFont typeface="Wingdings" panose="05000000000000000000" pitchFamily="2" charset="2"/>
              <a:buChar char="ü"/>
            </a:pPr>
            <a:r>
              <a:rPr lang="es-ES" sz="3000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Algunas fuentes de información</a:t>
            </a:r>
            <a:r>
              <a:rPr lang="es-ES" sz="3000" b="1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460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638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/>
                <a:cs typeface="Arial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/>
                <a:cs typeface="Arial"/>
              </a:rPr>
              <a:t>GUIA METODOLÓGICA</a:t>
            </a:r>
            <a:endParaRPr lang="es-ES" sz="20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>
                <a:solidFill>
                  <a:srgbClr val="FFC000"/>
                </a:solidFill>
              </a:rPr>
              <a:t>3.</a:t>
            </a:r>
            <a:r>
              <a:rPr lang="es-ES" sz="3600" b="1">
                <a:solidFill>
                  <a:srgbClr val="FFC000"/>
                </a:solidFill>
              </a:rPr>
              <a:t>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</a:rPr>
              <a:t>ETAPA XEHEA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/E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TAPA DETALLADA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48AF41-082E-88CD-0AF5-96D860E4AC8B}"/>
              </a:ext>
            </a:extLst>
          </p:cNvPr>
          <p:cNvSpPr/>
          <p:nvPr/>
        </p:nvSpPr>
        <p:spPr>
          <a:xfrm>
            <a:off x="258962" y="3960342"/>
            <a:ext cx="10297144" cy="3388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algn="l"/>
            <a:r>
              <a:rPr lang="es-ES" sz="3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EMAITZAK</a:t>
            </a:r>
            <a:r>
              <a:rPr lang="es-ES" sz="3000" b="1" i="0" u="none" strike="noStrike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/ </a:t>
            </a:r>
            <a:r>
              <a:rPr lang="es-ES" sz="3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RESULTADOS:</a:t>
            </a:r>
          </a:p>
          <a:p>
            <a:pPr marL="266700" algn="l"/>
            <a:endParaRPr lang="es-ES" sz="3000" b="1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Informe inspección detallada edificio</a:t>
            </a:r>
          </a:p>
          <a:p>
            <a:pPr marL="7239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0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Nivel de riesgo del amianto identificado: I*,II,III (</a:t>
            </a:r>
            <a:r>
              <a:rPr lang="es-ES" sz="3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norma UNE 171370-2)</a:t>
            </a:r>
            <a:endParaRPr lang="es-ES" sz="30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000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Actualización categorización edificio</a:t>
            </a:r>
          </a:p>
          <a:p>
            <a:pPr marL="7239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Actualización calendario</a:t>
            </a:r>
            <a:endParaRPr lang="es-ES" sz="3000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/>
            <a:r>
              <a:rPr lang="es-ES" sz="2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28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DBE0B57D-C89E-E3B6-8209-6EC5D5DC5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09C420C-6F60-BEB5-DA9D-6D6163A9D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327D1FE-2513-A179-EBA4-03C3ACC087BB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0A5421DF-494B-E2A4-16EB-831A9F4C2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D356729C-CEEC-3529-EA30-D9717DC396CF}"/>
              </a:ext>
            </a:extLst>
          </p:cNvPr>
          <p:cNvGrpSpPr/>
          <p:nvPr/>
        </p:nvGrpSpPr>
        <p:grpSpPr>
          <a:xfrm>
            <a:off x="225827" y="3419691"/>
            <a:ext cx="16382850" cy="7106898"/>
            <a:chOff x="225827" y="3419691"/>
            <a:chExt cx="16382850" cy="7106898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EFAAA509-7288-E48A-CC3E-B76ED6A16D2D}"/>
                </a:ext>
              </a:extLst>
            </p:cNvPr>
            <p:cNvGrpSpPr/>
            <p:nvPr/>
          </p:nvGrpSpPr>
          <p:grpSpPr>
            <a:xfrm>
              <a:off x="790104" y="3419691"/>
              <a:ext cx="15818573" cy="7106898"/>
              <a:chOff x="790104" y="3419691"/>
              <a:chExt cx="15818573" cy="7106898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AE80F897-70D4-6018-D1A0-DCD4D52CD268}"/>
                  </a:ext>
                </a:extLst>
              </p:cNvPr>
              <p:cNvGrpSpPr/>
              <p:nvPr/>
            </p:nvGrpSpPr>
            <p:grpSpPr>
              <a:xfrm>
                <a:off x="11208077" y="3419691"/>
                <a:ext cx="5400600" cy="7106898"/>
                <a:chOff x="11208077" y="3419691"/>
                <a:chExt cx="5400600" cy="7106898"/>
              </a:xfrm>
            </p:grpSpPr>
            <p:pic>
              <p:nvPicPr>
                <p:cNvPr id="6" name="Imagen 5">
                  <a:extLst>
                    <a:ext uri="{FF2B5EF4-FFF2-40B4-BE49-F238E27FC236}">
                      <a16:creationId xmlns:a16="http://schemas.microsoft.com/office/drawing/2014/main" id="{BCE4D528-136C-2D65-C62A-712704A844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208077" y="4646563"/>
                  <a:ext cx="5400600" cy="5880026"/>
                </a:xfrm>
                <a:prstGeom prst="rect">
                  <a:avLst/>
                </a:prstGeom>
              </p:spPr>
            </p:pic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2A9D3CED-5571-141D-D16C-8F7E1CA8C4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358252" y="3419691"/>
                  <a:ext cx="4886486" cy="1396137"/>
                </a:xfrm>
                <a:prstGeom prst="rect">
                  <a:avLst/>
                </a:prstGeom>
              </p:spPr>
            </p:pic>
          </p:grp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84526AF8-3F92-B5E5-96BE-C22D4EF63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0104" y="8607566"/>
                <a:ext cx="10414074" cy="1799637"/>
              </a:xfrm>
              <a:prstGeom prst="rect">
                <a:avLst/>
              </a:prstGeom>
            </p:spPr>
          </p:pic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901FF17-1101-699C-6C98-8DFE9F2EB1C6}"/>
                </a:ext>
              </a:extLst>
            </p:cNvPr>
            <p:cNvSpPr/>
            <p:nvPr/>
          </p:nvSpPr>
          <p:spPr>
            <a:xfrm>
              <a:off x="225827" y="7492056"/>
              <a:ext cx="10297144" cy="13648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l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Representación gráfica de los resultados:</a:t>
              </a:r>
            </a:p>
            <a:p>
              <a:pPr marL="723900" indent="-457200" algn="l"/>
              <a:r>
                <a:rPr lang="es-ES" sz="28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s-ES" sz="2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0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74155"/>
            <a:ext cx="66386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/>
                <a:cs typeface="Arial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/>
                <a:cs typeface="Arial"/>
              </a:rPr>
              <a:t>GUIA METODOLÓGICA</a:t>
            </a:r>
            <a:endParaRPr lang="es-ES" sz="20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546994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2E1489C9-71B0-DD99-B601-20F0F93291A9}"/>
              </a:ext>
            </a:extLst>
          </p:cNvPr>
          <p:cNvGrpSpPr/>
          <p:nvPr/>
        </p:nvGrpSpPr>
        <p:grpSpPr>
          <a:xfrm>
            <a:off x="258962" y="2616515"/>
            <a:ext cx="16181593" cy="7094323"/>
            <a:chOff x="258962" y="2616515"/>
            <a:chExt cx="16181593" cy="7094323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148AF41-082E-88CD-0AF5-96D860E4AC8B}"/>
                </a:ext>
              </a:extLst>
            </p:cNvPr>
            <p:cNvSpPr/>
            <p:nvPr/>
          </p:nvSpPr>
          <p:spPr>
            <a:xfrm>
              <a:off x="258962" y="2616515"/>
              <a:ext cx="10297144" cy="23844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3900" indent="-457200" algn="l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Diferenciar tipología amianto (morfología de las fibras)</a:t>
              </a:r>
            </a:p>
            <a:p>
              <a:pPr marL="723900" indent="-457200" algn="l"/>
              <a:r>
                <a:rPr lang="es-ES" sz="28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s-ES" sz="2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D62F681-A715-26AC-F5F2-4AB97C58E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89"/>
            <a:stretch/>
          </p:blipFill>
          <p:spPr>
            <a:xfrm>
              <a:off x="720700" y="3997866"/>
              <a:ext cx="15719855" cy="5712972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5DA33383-09EF-17A2-9423-73F562F0D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1E8507-1494-642A-74B7-B9510A03E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A7D7C64-1D65-2D9A-7FC9-533ED6400559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0212D7D6-56D9-1607-05D4-7A28D9D3F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E0E05C7-BA89-8FAE-E04B-B840C8D431AB}"/>
              </a:ext>
            </a:extLst>
          </p:cNvPr>
          <p:cNvSpPr/>
          <p:nvPr/>
        </p:nvSpPr>
        <p:spPr>
          <a:xfrm>
            <a:off x="258962" y="18382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5000" b="1">
                <a:solidFill>
                  <a:srgbClr val="FFC000"/>
                </a:solidFill>
                <a:latin typeface="+mj-lt"/>
              </a:rPr>
              <a:t>3</a:t>
            </a:r>
            <a:r>
              <a:rPr lang="es-ES" sz="5000" b="1" i="0" u="none" strike="noStrike" baseline="0">
                <a:solidFill>
                  <a:schemeClr val="accent6"/>
                </a:solidFill>
                <a:latin typeface="+mj-lt"/>
              </a:rPr>
              <a:t>. 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</a:rPr>
              <a:t>ETAPA XEHEA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/E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TAPA DETALLADA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1E9591-3D29-3FC2-B914-CE850EA5091C}"/>
              </a:ext>
            </a:extLst>
          </p:cNvPr>
          <p:cNvSpPr txBox="1"/>
          <p:nvPr/>
        </p:nvSpPr>
        <p:spPr>
          <a:xfrm>
            <a:off x="546994" y="941797"/>
            <a:ext cx="65415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65FFB-B462-8563-8E5A-8D95655A78BD}"/>
              </a:ext>
            </a:extLst>
          </p:cNvPr>
          <p:cNvSpPr/>
          <p:nvPr/>
        </p:nvSpPr>
        <p:spPr>
          <a:xfrm>
            <a:off x="402978" y="1571723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 i="0" cap="all">
                <a:solidFill>
                  <a:schemeClr val="accent6"/>
                </a:solidFill>
                <a:effectLst/>
              </a:rPr>
              <a:t>metodologiaren laburpena /</a:t>
            </a:r>
          </a:p>
          <a:p>
            <a:pPr marL="723900" indent="-457200" algn="l"/>
            <a:r>
              <a:rPr lang="es-ES" sz="3400" b="1" i="0" u="none" strike="noStrike" cap="all" baseline="0">
                <a:solidFill>
                  <a:schemeClr val="accent6"/>
                </a:solidFill>
                <a:cs typeface="Arial" panose="020B0604020202020204" pitchFamily="34" charset="0"/>
              </a:rPr>
              <a:t>RESUMEN </a:t>
            </a:r>
            <a:r>
              <a:rPr lang="es-ES" sz="3400" b="1" i="0" u="none" strike="noStrike" baseline="0">
                <a:solidFill>
                  <a:schemeClr val="accent6"/>
                </a:solidFill>
                <a:cs typeface="Arial" panose="020B0604020202020204" pitchFamily="34" charset="0"/>
              </a:rPr>
              <a:t>DE LA METODOLOGÍA</a:t>
            </a:r>
            <a:endParaRPr lang="es-ES" sz="3400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88F44E-9F63-7ECF-654B-65D7CB1CE8FA}"/>
              </a:ext>
            </a:extLst>
          </p:cNvPr>
          <p:cNvCxnSpPr/>
          <p:nvPr/>
        </p:nvCxnSpPr>
        <p:spPr>
          <a:xfrm>
            <a:off x="763018" y="28463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C1DD8571-F9D2-544B-7B09-5868C7446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F1A078CE-917A-55A8-CF26-41018F1261BA}"/>
              </a:ext>
            </a:extLst>
          </p:cNvPr>
          <p:cNvGrpSpPr/>
          <p:nvPr/>
        </p:nvGrpSpPr>
        <p:grpSpPr>
          <a:xfrm>
            <a:off x="7360958" y="979458"/>
            <a:ext cx="9280854" cy="9295838"/>
            <a:chOff x="7360958" y="865158"/>
            <a:chExt cx="9280854" cy="929583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1212942-E4B7-12E1-73CF-13E55213D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0958" y="865158"/>
              <a:ext cx="9280854" cy="505923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902BA9D-D3E3-BBA0-BEB5-8079F4603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0958" y="5798691"/>
              <a:ext cx="9171812" cy="4362305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E84B2168-FDD9-6FA7-D6A5-7670E1F27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1A76773-B687-743C-13F2-CCE16684A697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517CE112-BD99-CBC4-EBA7-E65E2E826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6B23DAD-EC70-4A9D-FDE4-A9BF0D7E4653}"/>
              </a:ext>
            </a:extLst>
          </p:cNvPr>
          <p:cNvSpPr/>
          <p:nvPr/>
        </p:nvSpPr>
        <p:spPr>
          <a:xfrm>
            <a:off x="330970" y="19906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KRONOGRAMA / CRONOGRAMA ESTIMATIVO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BC62E41-1A82-7418-BB78-E21EF147D990}"/>
              </a:ext>
            </a:extLst>
          </p:cNvPr>
          <p:cNvCxnSpPr/>
          <p:nvPr/>
        </p:nvCxnSpPr>
        <p:spPr>
          <a:xfrm>
            <a:off x="691010" y="29987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673CE5B8-2E33-710C-2B39-C8E7AFE80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94" y="3281459"/>
            <a:ext cx="12734758" cy="701858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43B9D8-0B51-1282-D548-4AA81FD4F2CB}"/>
              </a:ext>
            </a:extLst>
          </p:cNvPr>
          <p:cNvSpPr txBox="1"/>
          <p:nvPr/>
        </p:nvSpPr>
        <p:spPr>
          <a:xfrm>
            <a:off x="546994" y="941797"/>
            <a:ext cx="65415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BDE0B4-495A-153C-E540-A0E00B129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436BB2-82C1-493C-5E0F-E391836A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625C586-0C0E-C2BA-444D-2165610D7C90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9E2D0DFA-2099-1C03-721F-ABBF8B2EB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6B23DAD-EC70-4A9D-FDE4-A9BF0D7E4653}"/>
              </a:ext>
            </a:extLst>
          </p:cNvPr>
          <p:cNvSpPr/>
          <p:nvPr/>
        </p:nvSpPr>
        <p:spPr>
          <a:xfrm>
            <a:off x="330970" y="1990651"/>
            <a:ext cx="17209912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s-ES" sz="3400" b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NTREGAGAIAK / E</a:t>
            </a: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NTREGABLES</a:t>
            </a:r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BC62E41-1A82-7418-BB78-E21EF147D990}"/>
              </a:ext>
            </a:extLst>
          </p:cNvPr>
          <p:cNvCxnSpPr/>
          <p:nvPr/>
        </p:nvCxnSpPr>
        <p:spPr>
          <a:xfrm>
            <a:off x="691010" y="29987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246226F0-41CE-E2E4-5B58-0A40950743EA}"/>
              </a:ext>
            </a:extLst>
          </p:cNvPr>
          <p:cNvGrpSpPr/>
          <p:nvPr/>
        </p:nvGrpSpPr>
        <p:grpSpPr>
          <a:xfrm>
            <a:off x="574572" y="3326926"/>
            <a:ext cx="17713968" cy="7066047"/>
            <a:chOff x="574572" y="3326926"/>
            <a:chExt cx="17713968" cy="706604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F715B6D-E406-0CBC-89E5-1C1B2F85ADF1}"/>
                </a:ext>
              </a:extLst>
            </p:cNvPr>
            <p:cNvSpPr txBox="1"/>
            <p:nvPr/>
          </p:nvSpPr>
          <p:spPr>
            <a:xfrm>
              <a:off x="574572" y="3326926"/>
              <a:ext cx="17713968" cy="2365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3400" b="1" i="0" u="none" strike="noStrike" baseline="0">
                  <a:solidFill>
                    <a:schemeClr val="accent6"/>
                  </a:solidFill>
                  <a:latin typeface="+mj-lt"/>
                </a:rPr>
                <a:t>Entregable 1: </a:t>
              </a:r>
              <a:r>
                <a:rPr lang="es-ES" sz="3400" b="0" i="0" u="none" strike="noStrike" baseline="0">
                  <a:solidFill>
                    <a:srgbClr val="1A1A1A"/>
                  </a:solidFill>
                  <a:latin typeface="+mj-lt"/>
                </a:rPr>
                <a:t>Memoria resumen censo de amianto (anexo 3)</a:t>
              </a:r>
            </a:p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3400" b="1">
                  <a:solidFill>
                    <a:schemeClr val="accent6"/>
                  </a:solidFill>
                  <a:latin typeface="+mj-lt"/>
                </a:rPr>
                <a:t>Entregable 2: </a:t>
              </a:r>
              <a:r>
                <a:rPr lang="es-ES" sz="3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“</a:t>
              </a:r>
              <a:r>
                <a:rPr lang="es-ES" sz="34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</a:t>
              </a:r>
              <a:r>
                <a:rPr lang="es-ES" sz="3400">
                  <a:solidFill>
                    <a:srgbClr val="1A1A1A"/>
                  </a:solidFill>
                  <a:latin typeface="+mj-lt"/>
                </a:rPr>
                <a:t>egistro censo amianto”, incluye </a:t>
              </a:r>
              <a:r>
                <a:rPr lang="es-ES" sz="3400" b="1" u="sng">
                  <a:solidFill>
                    <a:srgbClr val="1A1A1A"/>
                  </a:solidFill>
                  <a:latin typeface="+mj-lt"/>
                </a:rPr>
                <a:t>calendario de retirada </a:t>
              </a:r>
              <a:r>
                <a:rPr lang="es-ES" sz="3400">
                  <a:solidFill>
                    <a:srgbClr val="1A1A1A"/>
                  </a:solidFill>
                  <a:latin typeface="+mj-lt"/>
                </a:rPr>
                <a:t>(anexo 4)</a:t>
              </a:r>
            </a:p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3400" b="1">
                  <a:solidFill>
                    <a:schemeClr val="accent6"/>
                  </a:solidFill>
                  <a:latin typeface="+mj-lt"/>
                </a:rPr>
                <a:t>Entregable 3: </a:t>
              </a:r>
              <a:r>
                <a:rPr lang="es-ES" sz="3400">
                  <a:solidFill>
                    <a:srgbClr val="1A1A1A"/>
                  </a:solidFill>
                  <a:latin typeface="+mj-lt"/>
                </a:rPr>
                <a:t>Informe de inspección DETALLADA de cada edificio / instalación</a:t>
              </a:r>
              <a:endParaRPr lang="es-ES" sz="3400">
                <a:latin typeface="+mj-lt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E61E6BA-CB5F-01E2-84F8-AEBDCB7D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196" y="6164859"/>
              <a:ext cx="10673014" cy="42281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FE9355-AF8C-BB3C-122B-69BC883F5B1E}"/>
              </a:ext>
            </a:extLst>
          </p:cNvPr>
          <p:cNvSpPr txBox="1"/>
          <p:nvPr/>
        </p:nvSpPr>
        <p:spPr>
          <a:xfrm>
            <a:off x="546994" y="941797"/>
            <a:ext cx="65415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983DCC-8268-D592-8BCD-45C90CBB0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8514E9-06F9-0FB2-8FC3-631D109CC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54161C0-15C1-A807-C54F-B823F9CFC21C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75068958-46A0-9E54-354F-2B408250CD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6B23DAD-EC70-4A9D-FDE4-A9BF0D7E4653}"/>
              </a:ext>
            </a:extLst>
          </p:cNvPr>
          <p:cNvSpPr/>
          <p:nvPr/>
        </p:nvSpPr>
        <p:spPr>
          <a:xfrm>
            <a:off x="4939482" y="3294439"/>
            <a:ext cx="8640960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457200" algn="l"/>
            <a:r>
              <a:rPr lang="es-ES" sz="6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RESUMEN / LABURPENA</a:t>
            </a:r>
            <a:endParaRPr lang="es-ES" sz="60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715B6D-E406-0CBC-89E5-1C1B2F85ADF1}"/>
              </a:ext>
            </a:extLst>
          </p:cNvPr>
          <p:cNvSpPr txBox="1"/>
          <p:nvPr/>
        </p:nvSpPr>
        <p:spPr>
          <a:xfrm>
            <a:off x="1195066" y="5340186"/>
            <a:ext cx="8856984" cy="3150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</a:rPr>
              <a:t>3 ETAPAS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400" b="1">
                <a:solidFill>
                  <a:schemeClr val="accent6"/>
                </a:solidFill>
                <a:latin typeface="+mj-lt"/>
              </a:rPr>
              <a:t>CALENDARIO RETIRADAS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400" b="1">
                <a:solidFill>
                  <a:schemeClr val="accent6"/>
                </a:solidFill>
                <a:latin typeface="+mj-lt"/>
              </a:rPr>
              <a:t>ACTUALIZACIÓN CONTINUADA DEL CENSO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sz="3400"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FE9355-AF8C-BB3C-122B-69BC883F5B1E}"/>
              </a:ext>
            </a:extLst>
          </p:cNvPr>
          <p:cNvSpPr txBox="1"/>
          <p:nvPr/>
        </p:nvSpPr>
        <p:spPr>
          <a:xfrm>
            <a:off x="546994" y="941797"/>
            <a:ext cx="65415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D5647D-DAEA-21A9-8223-A404E5070B44}"/>
              </a:ext>
            </a:extLst>
          </p:cNvPr>
          <p:cNvSpPr txBox="1"/>
          <p:nvPr/>
        </p:nvSpPr>
        <p:spPr>
          <a:xfrm>
            <a:off x="10412090" y="5366643"/>
            <a:ext cx="8856984" cy="2365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400" b="1" i="0" u="none" strike="noStrike" baseline="0">
                <a:solidFill>
                  <a:schemeClr val="accent6"/>
                </a:solidFill>
                <a:latin typeface="+mn-lt"/>
              </a:rPr>
              <a:t>HIRU ETAPAK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400" b="1" i="0" u="none" strike="noStrike" baseline="0">
                <a:solidFill>
                  <a:schemeClr val="accent6"/>
                </a:solidFill>
                <a:latin typeface="+mn-lt"/>
              </a:rPr>
              <a:t>KENTZEKO EGUTEGIA 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400" b="1" i="0">
                <a:solidFill>
                  <a:schemeClr val="accent6"/>
                </a:solidFill>
                <a:effectLst/>
                <a:latin typeface="+mn-lt"/>
              </a:rPr>
              <a:t>ERROLDA ETENGABE EGUNERATZEA</a:t>
            </a:r>
            <a:endParaRPr lang="es-ES" sz="3400" b="1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AFB1DD-3E56-7272-3F9A-FB999234C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8A26B5-5641-09D1-38B3-9F248C6C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7AE7503-B12A-3B7A-FD3D-6FB7529DA380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FB947502-C018-A929-E56F-4B35EB4E3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34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6B23DAD-EC70-4A9D-FDE4-A9BF0D7E4653}"/>
              </a:ext>
            </a:extLst>
          </p:cNvPr>
          <p:cNvSpPr/>
          <p:nvPr/>
        </p:nvSpPr>
        <p:spPr>
          <a:xfrm>
            <a:off x="691186" y="2295450"/>
            <a:ext cx="18987660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s-ES" sz="34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GESTIÓN DE LA RETIRADA DEL AMIANTO </a:t>
            </a:r>
            <a:r>
              <a:rPr lang="es-ES" sz="2200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s-ES" sz="2200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 INSTRUCCIÓN 1/2024, de 7 de marzo, de la </a:t>
            </a:r>
            <a:r>
              <a:rPr lang="es-ES" sz="2200" i="0" u="none" strike="noStrike" baseline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Vicec</a:t>
            </a:r>
            <a:r>
              <a:rPr lang="es-ES" sz="2200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. de Trabajo y Seguridad Social,  GV)</a:t>
            </a:r>
          </a:p>
          <a:p>
            <a:r>
              <a:rPr lang="es-E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</a:p>
          <a:p>
            <a:pPr marL="723900" indent="-457200" algn="l"/>
            <a:endParaRPr lang="es-ES" sz="3400" b="1">
              <a:solidFill>
                <a:schemeClr val="accent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BC62E41-1A82-7418-BB78-E21EF147D990}"/>
              </a:ext>
            </a:extLst>
          </p:cNvPr>
          <p:cNvCxnSpPr/>
          <p:nvPr/>
        </p:nvCxnSpPr>
        <p:spPr>
          <a:xfrm>
            <a:off x="691010" y="2998763"/>
            <a:ext cx="11305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06FE9355-AF8C-BB3C-122B-69BC883F5B1E}"/>
              </a:ext>
            </a:extLst>
          </p:cNvPr>
          <p:cNvSpPr txBox="1"/>
          <p:nvPr/>
        </p:nvSpPr>
        <p:spPr>
          <a:xfrm>
            <a:off x="546994" y="941797"/>
            <a:ext cx="65415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GIDA METODOLOGIKOA / </a:t>
            </a:r>
            <a:r>
              <a:rPr lang="es-ES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METODOLÓGICA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983DCC-8268-D592-8BCD-45C90CBB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8514E9-06F9-0FB2-8FC3-631D109CC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54161C0-15C1-A807-C54F-B823F9CFC21C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75068958-46A0-9E54-354F-2B408250C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6E4294-4F4D-5341-F120-8E13FED93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13" y="3945192"/>
            <a:ext cx="5649113" cy="35914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DAE9C43-E44E-82B6-FF20-FED8F2B42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548" y="3931279"/>
            <a:ext cx="2695951" cy="29626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BA99F17-FE0E-C379-38C3-3ED44F5F5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398" y="6855867"/>
            <a:ext cx="2791215" cy="226726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CB64B79-397B-360F-C00F-14796EB09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6892" y="3884610"/>
            <a:ext cx="3218399" cy="239978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F2B711C-EDDE-D4ED-E22F-19B3A6886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1038" y="3884610"/>
            <a:ext cx="4157591" cy="51829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4F1FF4E-2960-89DE-2F8C-B3FC4B27CE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957" r="5082"/>
          <a:stretch/>
        </p:blipFill>
        <p:spPr>
          <a:xfrm>
            <a:off x="748160" y="7566371"/>
            <a:ext cx="2519827" cy="150801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00763958-F669-F460-787D-2780AF5FA0B7}"/>
              </a:ext>
            </a:extLst>
          </p:cNvPr>
          <p:cNvSpPr/>
          <p:nvPr/>
        </p:nvSpPr>
        <p:spPr>
          <a:xfrm>
            <a:off x="3191787" y="8059120"/>
            <a:ext cx="3299034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algn="l"/>
            <a:r>
              <a:rPr lang="es-ES" sz="3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Retirada en exteriores</a:t>
            </a:r>
            <a:endParaRPr lang="es-ES" sz="30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/>
            <a:r>
              <a:rPr lang="es-ES" sz="2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28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BE93725-8B12-A9EB-5793-DE7563304712}"/>
              </a:ext>
            </a:extLst>
          </p:cNvPr>
          <p:cNvSpPr/>
          <p:nvPr/>
        </p:nvSpPr>
        <p:spPr>
          <a:xfrm>
            <a:off x="12006574" y="8141168"/>
            <a:ext cx="3299034" cy="1556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algn="l"/>
            <a:r>
              <a:rPr lang="es-ES" sz="3000" b="1" i="0" u="none" strike="noStrike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Retirada en interiores</a:t>
            </a:r>
            <a:endParaRPr lang="es-ES" sz="300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23900" indent="-457200" algn="l"/>
            <a:r>
              <a:rPr lang="es-ES" sz="2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28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403DF97-821E-BEB9-D7E1-142D66BA2346}"/>
              </a:ext>
            </a:extLst>
          </p:cNvPr>
          <p:cNvSpPr txBox="1"/>
          <p:nvPr/>
        </p:nvSpPr>
        <p:spPr>
          <a:xfrm>
            <a:off x="710060" y="9257253"/>
            <a:ext cx="18473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>
                <a:solidFill>
                  <a:schemeClr val="tx1">
                    <a:lumMod val="65000"/>
                    <a:lumOff val="35000"/>
                  </a:schemeClr>
                </a:solidFill>
                <a:latin typeface="GFDFE C+ Book Antiqua"/>
              </a:rPr>
              <a:t>Fuente: “G</a:t>
            </a:r>
            <a:r>
              <a:rPr lang="es-ES" sz="1800" b="0" i="1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GFDFE C+ Book Antiqua"/>
              </a:rPr>
              <a:t>uía técnica para la evaluación y prevención de los riesgos relacionados con la exposición al amianto”, abril 2022. (Instituto Nacional de Seguridad y Salud en el Trabajo (INSST). </a:t>
            </a:r>
            <a:endParaRPr lang="es-ES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0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A191031-101E-A41D-D73D-BB72C732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53" y="6572265"/>
            <a:ext cx="6940594" cy="1892890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88B9643-4583-3889-300F-41525DF7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/>
          <a:stretch/>
        </p:blipFill>
        <p:spPr>
          <a:xfrm>
            <a:off x="7001804" y="8677402"/>
            <a:ext cx="6069545" cy="171589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0EA350E-E858-A75B-A538-93BA43FD1E6C}"/>
              </a:ext>
            </a:extLst>
          </p:cNvPr>
          <p:cNvSpPr txBox="1"/>
          <p:nvPr/>
        </p:nvSpPr>
        <p:spPr>
          <a:xfrm>
            <a:off x="8610787" y="4055789"/>
            <a:ext cx="2882519" cy="59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98">
                <a:solidFill>
                  <a:schemeClr val="bg1"/>
                </a:solidFill>
                <a:latin typeface="+mj-lt"/>
              </a:rPr>
              <a:t>www.ihobe.eus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010240-FE2D-3F23-8888-39CB05575744}"/>
              </a:ext>
            </a:extLst>
          </p:cNvPr>
          <p:cNvSpPr txBox="1"/>
          <p:nvPr/>
        </p:nvSpPr>
        <p:spPr>
          <a:xfrm>
            <a:off x="8442475" y="4444352"/>
            <a:ext cx="3219150" cy="59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98">
                <a:solidFill>
                  <a:schemeClr val="bg1"/>
                </a:solidFill>
                <a:latin typeface="+mj-lt"/>
              </a:rPr>
              <a:t>www.euskadi.eus</a:t>
            </a:r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0323957-9354-5995-AECE-C50422D77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42" y="5270215"/>
            <a:ext cx="3606015" cy="596036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0FCBAF1-F796-A219-1A8A-EB0227829350}"/>
              </a:ext>
            </a:extLst>
          </p:cNvPr>
          <p:cNvSpPr txBox="1">
            <a:spLocks/>
          </p:cNvSpPr>
          <p:nvPr/>
        </p:nvSpPr>
        <p:spPr>
          <a:xfrm>
            <a:off x="3397546" y="1295446"/>
            <a:ext cx="13309000" cy="31489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800" b="1">
                <a:solidFill>
                  <a:schemeClr val="bg1"/>
                </a:solidFill>
              </a:rPr>
              <a:t>ESKERRIK ASKO</a:t>
            </a:r>
          </a:p>
          <a:p>
            <a:pPr algn="ctr"/>
            <a:r>
              <a:rPr lang="es-ES" sz="4400" b="1">
                <a:solidFill>
                  <a:schemeClr val="bg1"/>
                </a:solidFill>
              </a:rPr>
              <a:t>leire.escolar@ihobe.eus</a:t>
            </a:r>
            <a:endParaRPr lang="es-E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2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B13EB4-C8C8-3B73-B260-06DF0997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590E1F-1D7E-2103-8BA4-1B869AF9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26F30A-3014-DF5B-BFD0-521053FA408E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C4D5F190-39E5-66C5-DF91-DD3ACF7D2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806BEE9-66FE-EE45-8A72-2FFDB3FDEDFA}"/>
              </a:ext>
            </a:extLst>
          </p:cNvPr>
          <p:cNvSpPr/>
          <p:nvPr/>
        </p:nvSpPr>
        <p:spPr>
          <a:xfrm>
            <a:off x="845116" y="1169932"/>
            <a:ext cx="18116281" cy="303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>
                <a:solidFill>
                  <a:schemeClr val="accent3">
                    <a:lumMod val="50000"/>
                  </a:schemeClr>
                </a:solidFill>
              </a:rPr>
              <a:t>CONSIDERACIONES PREVIAS SOBRE EL AMIANTO:</a:t>
            </a:r>
          </a:p>
          <a:p>
            <a:pPr algn="ctr"/>
            <a:endParaRPr lang="es-ES" sz="600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s-ES" sz="600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273A0AA-0E41-44CB-85F9-E36BA4342169}"/>
              </a:ext>
            </a:extLst>
          </p:cNvPr>
          <p:cNvGrpSpPr/>
          <p:nvPr/>
        </p:nvGrpSpPr>
        <p:grpSpPr>
          <a:xfrm>
            <a:off x="1928966" y="2909452"/>
            <a:ext cx="16287562" cy="5123804"/>
            <a:chOff x="1928966" y="2660073"/>
            <a:chExt cx="16287562" cy="5123804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534921C-F89C-4E77-CB1D-47F978B74B04}"/>
                </a:ext>
              </a:extLst>
            </p:cNvPr>
            <p:cNvSpPr/>
            <p:nvPr/>
          </p:nvSpPr>
          <p:spPr>
            <a:xfrm>
              <a:off x="6026615" y="3117062"/>
              <a:ext cx="12189913" cy="4666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r>
                <a:rPr lang="es-ES" sz="4000">
                  <a:solidFill>
                    <a:schemeClr val="accent3">
                      <a:lumMod val="50000"/>
                    </a:schemeClr>
                  </a:solidFill>
                </a:rPr>
                <a:t>Mineral fibroso</a:t>
              </a: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r>
                <a:rPr lang="es-ES" sz="4000">
                  <a:solidFill>
                    <a:schemeClr val="accent3">
                      <a:lumMod val="50000"/>
                    </a:schemeClr>
                  </a:solidFill>
                </a:rPr>
                <a:t>Excelentes características físico-químicas:</a:t>
              </a:r>
            </a:p>
            <a:p>
              <a:pPr marL="720725" algn="just"/>
              <a:r>
                <a:rPr lang="es-ES" sz="26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• </a:t>
              </a:r>
              <a:r>
                <a:rPr lang="es-ES" sz="2600" b="0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Capacidad aislante (térmico, acústico y eléctrico); </a:t>
              </a:r>
              <a:r>
                <a:rPr lang="es-ES" sz="26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• </a:t>
              </a:r>
              <a:r>
                <a:rPr lang="es-ES" sz="2600" b="0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Resistencia mecánica, eléctrica, a la fricción, a la abrasión, al fuego, a los ataques químicos; alta durabilidad</a:t>
              </a:r>
              <a:r>
                <a:rPr lang="es-ES" sz="2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;  </a:t>
              </a:r>
              <a:r>
                <a:rPr lang="es-ES" sz="26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• </a:t>
              </a:r>
              <a:r>
                <a:rPr lang="es-ES" sz="2600" b="0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Facilidad de tejer </a:t>
              </a:r>
              <a:r>
                <a:rPr lang="es-ES" sz="2600" b="1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• </a:t>
              </a:r>
              <a:r>
                <a:rPr lang="es-ES" sz="2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Barato</a:t>
              </a:r>
              <a:r>
                <a:rPr lang="es-ES" sz="2400" b="0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…</a:t>
              </a:r>
              <a:endParaRPr lang="es-E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l"/>
              <a:endParaRPr lang="es-ES" sz="4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l"/>
              <a:endParaRPr lang="es-ES" sz="4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l"/>
              <a:endParaRPr lang="es-ES" sz="4000" i="1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endParaRPr lang="es-ES" sz="4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l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C7C6D00-B86B-7037-B47F-82401D09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3497" t="6362" b="10524"/>
            <a:stretch/>
          </p:blipFill>
          <p:spPr>
            <a:xfrm>
              <a:off x="1928966" y="2660073"/>
              <a:ext cx="3464407" cy="2366039"/>
            </a:xfrm>
            <a:prstGeom prst="rect">
              <a:avLst/>
            </a:prstGeom>
            <a:effectLst>
              <a:softEdge rad="101600"/>
            </a:effectLst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43C16C8-40BE-66D2-773D-365051EF7A6B}"/>
              </a:ext>
            </a:extLst>
          </p:cNvPr>
          <p:cNvGrpSpPr/>
          <p:nvPr/>
        </p:nvGrpSpPr>
        <p:grpSpPr>
          <a:xfrm>
            <a:off x="3318199" y="6099645"/>
            <a:ext cx="16715562" cy="5242351"/>
            <a:chOff x="3318199" y="6099645"/>
            <a:chExt cx="14546950" cy="524235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22054FD-6585-B592-6FC6-A646058CA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67565">
              <a:off x="3318199" y="6099645"/>
              <a:ext cx="2308694" cy="3901171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B9EF122-88DB-E5A2-73EC-470E30DEB3AC}"/>
                </a:ext>
              </a:extLst>
            </p:cNvPr>
            <p:cNvSpPr/>
            <p:nvPr/>
          </p:nvSpPr>
          <p:spPr>
            <a:xfrm>
              <a:off x="5675236" y="6675181"/>
              <a:ext cx="12189913" cy="4666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l"/>
              <a:r>
                <a:rPr lang="es-ES" sz="4000">
                  <a:solidFill>
                    <a:schemeClr val="accent3">
                      <a:lumMod val="50000"/>
                    </a:schemeClr>
                  </a:solidFill>
                </a:rPr>
                <a:t>Pero:</a:t>
              </a:r>
            </a:p>
            <a:p>
              <a:pPr algn="l"/>
              <a:endParaRPr lang="es-ES" sz="400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r>
                <a:rPr lang="es-ES" sz="4000">
                  <a:solidFill>
                    <a:schemeClr val="accent3">
                      <a:lumMod val="50000"/>
                    </a:schemeClr>
                  </a:solidFill>
                </a:rPr>
                <a:t>Cancerígeno: Afección a la SALUD (periodo latencia 10-30 años)</a:t>
              </a: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r>
                <a:rPr lang="es-ES" sz="4000">
                  <a:solidFill>
                    <a:schemeClr val="accent3">
                      <a:lumMod val="50000"/>
                    </a:schemeClr>
                  </a:solidFill>
                </a:rPr>
                <a:t>Legislación laboral específica </a:t>
              </a: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r>
                <a:rPr lang="es-ES" sz="4000" i="1">
                  <a:solidFill>
                    <a:schemeClr val="accent3">
                      <a:lumMod val="50000"/>
                    </a:schemeClr>
                  </a:solidFill>
                </a:rPr>
                <a:t>¿otras personas expuestas?</a:t>
              </a: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r>
                <a:rPr lang="es-ES" sz="4000">
                  <a:solidFill>
                    <a:schemeClr val="accent3">
                      <a:lumMod val="50000"/>
                    </a:schemeClr>
                  </a:solidFill>
                </a:rPr>
                <a:t>Residuo Peligroso</a:t>
              </a:r>
            </a:p>
            <a:p>
              <a:pPr algn="l"/>
              <a:endParaRPr lang="es-ES" sz="4000" i="1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685800" indent="-685800" algn="l">
                <a:buFont typeface="Arial" panose="020B0604020202020204" pitchFamily="34" charset="0"/>
                <a:buChar char="•"/>
              </a:pPr>
              <a:endParaRPr lang="es-ES" sz="4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l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endParaRPr lang="es-ES" sz="60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2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B13EB4-C8C8-3B73-B260-06DF0997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590E1F-1D7E-2103-8BA4-1B869AF9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26F30A-3014-DF5B-BFD0-521053FA408E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C4D5F190-39E5-66C5-DF91-DD3ACF7D2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ABC08F-7132-2715-C2DB-A76E5DF9E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89" y="2306480"/>
            <a:ext cx="5664802" cy="709224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DD58D55-9C3B-AD94-718C-847EA2D9D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4744" y="2305171"/>
            <a:ext cx="4212174" cy="262794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8FCC203-EE3F-B1F6-86D6-196AC172E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9508" y="6837025"/>
            <a:ext cx="3829462" cy="2462444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4F5EE244-9FC4-2DEF-9C06-EEE488B59E67}"/>
              </a:ext>
            </a:extLst>
          </p:cNvPr>
          <p:cNvGrpSpPr/>
          <p:nvPr/>
        </p:nvGrpSpPr>
        <p:grpSpPr>
          <a:xfrm>
            <a:off x="6700994" y="2334901"/>
            <a:ext cx="3251740" cy="4469309"/>
            <a:chOff x="6130368" y="4723834"/>
            <a:chExt cx="4800600" cy="5731269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6723396-6A88-B593-E2C9-36225B7E6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0368" y="4723834"/>
              <a:ext cx="4800600" cy="3778981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5FC0DFA-2F6B-AFD8-C4ED-D5AAE57B4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4124" y="8578416"/>
              <a:ext cx="4163006" cy="1876687"/>
            </a:xfrm>
            <a:prstGeom prst="rect">
              <a:avLst/>
            </a:prstGeom>
          </p:spPr>
        </p:pic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6BC62057-9F43-D6CB-12E8-3E3A1E5B0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1714" y="5438085"/>
            <a:ext cx="4081708" cy="360644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2A70BB1-004E-F9A0-8357-3657C1395E17}"/>
              </a:ext>
            </a:extLst>
          </p:cNvPr>
          <p:cNvSpPr/>
          <p:nvPr/>
        </p:nvSpPr>
        <p:spPr>
          <a:xfrm>
            <a:off x="845116" y="1169932"/>
            <a:ext cx="18116281" cy="303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>
                <a:solidFill>
                  <a:schemeClr val="accent3">
                    <a:lumMod val="50000"/>
                  </a:schemeClr>
                </a:solidFill>
              </a:rPr>
              <a:t>CONSIDERACIONES PREVIAS SOBRE EL AMIANTO:</a:t>
            </a:r>
          </a:p>
          <a:p>
            <a:pPr algn="ctr"/>
            <a:endParaRPr lang="es-ES" sz="600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s-ES" sz="600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A532442-8D0B-6FA7-89A2-F66FC60B41D4}"/>
              </a:ext>
            </a:extLst>
          </p:cNvPr>
          <p:cNvGrpSpPr/>
          <p:nvPr/>
        </p:nvGrpSpPr>
        <p:grpSpPr>
          <a:xfrm>
            <a:off x="15947933" y="2305172"/>
            <a:ext cx="3429100" cy="7093524"/>
            <a:chOff x="15310625" y="3690621"/>
            <a:chExt cx="4128193" cy="725136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D92FA0E-92AC-3687-0159-DB7F797F6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310625" y="3690621"/>
              <a:ext cx="4128193" cy="347020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DAF6403-DEE4-EF34-EFCB-965098CF6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321704" y="6823533"/>
              <a:ext cx="4074814" cy="4118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2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9496246-D67B-FA74-AC0E-D8BE09B6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62" y="1046163"/>
            <a:ext cx="14865329" cy="18736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E98B70-B238-2CA3-68E6-19CB841ED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42" y="3566443"/>
            <a:ext cx="18209938" cy="55410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B13EB4-C8C8-3B73-B260-06DF09974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590E1F-1D7E-2103-8BA4-1B869AF9F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26F30A-3014-DF5B-BFD0-521053FA408E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C4D5F190-39E5-66C5-DF91-DD3ACF7D2F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6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9496246-D67B-FA74-AC0E-D8BE09B6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62" y="1046163"/>
            <a:ext cx="14865329" cy="18736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638C24-3CAF-EFF4-FA6A-136245304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058" y="3638451"/>
            <a:ext cx="17778894" cy="51981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DF1966-AF93-4F0A-8DE4-2350B4F9C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78E112-BB6B-15F2-A587-59B95E7A2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F248CB-A67C-F345-A5C2-F6DBF2D47DC5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67D98A19-4ABE-ECF4-B48F-0A8E28E43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BA68ABC-141C-4446-B581-02726B066EA6}"/>
              </a:ext>
            </a:extLst>
          </p:cNvPr>
          <p:cNvSpPr txBox="1"/>
          <p:nvPr/>
        </p:nvSpPr>
        <p:spPr>
          <a:xfrm>
            <a:off x="3643338" y="1586979"/>
            <a:ext cx="11665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TALDE / GRUPO DE TRABAJO</a:t>
            </a:r>
          </a:p>
        </p:txBody>
      </p:sp>
      <p:pic>
        <p:nvPicPr>
          <p:cNvPr id="9" name="Imagen 8" descr="Resultado de imagen de osalana">
            <a:extLst>
              <a:ext uri="{FF2B5EF4-FFF2-40B4-BE49-F238E27FC236}">
                <a16:creationId xmlns:a16="http://schemas.microsoft.com/office/drawing/2014/main" id="{FAB99BC6-B17D-D171-089D-89B87E2D0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35" y="6972975"/>
            <a:ext cx="3606610" cy="14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Resultado de imagen de geoeuskadi">
            <a:extLst>
              <a:ext uri="{FF2B5EF4-FFF2-40B4-BE49-F238E27FC236}">
                <a16:creationId xmlns:a16="http://schemas.microsoft.com/office/drawing/2014/main" id="{158439B3-11EF-BF8E-733E-C2DCA4769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247" y="7254951"/>
            <a:ext cx="3252484" cy="139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967483B-030D-222E-1E30-D8238260F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r="52957" b="25748"/>
          <a:stretch/>
        </p:blipFill>
        <p:spPr>
          <a:xfrm>
            <a:off x="9111368" y="7254951"/>
            <a:ext cx="2863191" cy="1155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1384822-438A-5E36-F209-5A94B0A4C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0823" y="4115357"/>
            <a:ext cx="3838131" cy="219542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F711986-CC32-85EF-46A9-3CCAB0A08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415" y="4115357"/>
            <a:ext cx="4072049" cy="1760886"/>
          </a:xfrm>
          <a:prstGeom prst="rect">
            <a:avLst/>
          </a:prstGeom>
        </p:spPr>
      </p:pic>
      <p:pic>
        <p:nvPicPr>
          <p:cNvPr id="1032" name="Picture 8" descr="Gobierno Vasco. Departamento de Salud – Emakunde – Asmoz">
            <a:extLst>
              <a:ext uri="{FF2B5EF4-FFF2-40B4-BE49-F238E27FC236}">
                <a16:creationId xmlns:a16="http://schemas.microsoft.com/office/drawing/2014/main" id="{48D58F90-DDBC-B7A2-E8E1-444A7F7F9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1"/>
          <a:stretch/>
        </p:blipFill>
        <p:spPr bwMode="auto">
          <a:xfrm>
            <a:off x="6514701" y="3391597"/>
            <a:ext cx="2280387" cy="259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2. Klima-aldaketa - Toki-erakundeei zuzendutako diru-laguntzak ...">
            <a:extLst>
              <a:ext uri="{FF2B5EF4-FFF2-40B4-BE49-F238E27FC236}">
                <a16:creationId xmlns:a16="http://schemas.microsoft.com/office/drawing/2014/main" id="{3FA9D4F1-1B91-6462-31AA-21651787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963" y="3900125"/>
            <a:ext cx="4172772" cy="238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80EF5C-268D-F9C1-D7CC-B3C3329BAE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526691-1B35-4787-486E-EE01749E8C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05A9D3-D3E2-899A-C66B-EC694148DA93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F75E9886-F8EC-0C1F-819A-990D75D32E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13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54738-AB7F-13AD-A457-0847A564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12" y="9759131"/>
            <a:ext cx="2741588" cy="9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C504FC7-B839-ED80-332B-5A57B69C6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15" b="5808"/>
          <a:stretch/>
        </p:blipFill>
        <p:spPr>
          <a:xfrm>
            <a:off x="9895285" y="854916"/>
            <a:ext cx="6163865" cy="89989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F35AF3-F50F-894C-393B-F963A0D8A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EA05AF-5C1F-49CE-1961-373ABF051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136" y="1"/>
            <a:ext cx="2448000" cy="84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0CF2A7-6411-4E5E-7306-4BA3CE0B7E93}"/>
              </a:ext>
            </a:extLst>
          </p:cNvPr>
          <p:cNvSpPr/>
          <p:nvPr/>
        </p:nvSpPr>
        <p:spPr>
          <a:xfrm>
            <a:off x="15473" y="296029"/>
            <a:ext cx="17640000" cy="30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B215B880-D3EC-AF40-A589-ABC838089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33" y="177075"/>
            <a:ext cx="2144728" cy="5849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6CE74A-7F3C-13AA-055D-AEB16E754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361" y="848653"/>
            <a:ext cx="6510488" cy="89989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34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0FCBAF1-F796-A219-1A8A-EB0227829350}"/>
              </a:ext>
            </a:extLst>
          </p:cNvPr>
          <p:cNvSpPr txBox="1">
            <a:spLocks/>
          </p:cNvSpPr>
          <p:nvPr/>
        </p:nvSpPr>
        <p:spPr>
          <a:xfrm>
            <a:off x="1552867" y="1640709"/>
            <a:ext cx="16998365" cy="58745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800" b="1">
                <a:solidFill>
                  <a:schemeClr val="bg1"/>
                </a:solidFill>
              </a:rPr>
              <a:t>GUÍA METODOLÓGICA </a:t>
            </a:r>
          </a:p>
          <a:p>
            <a:pPr algn="ctr"/>
            <a:r>
              <a:rPr lang="es-ES" sz="8800" b="1">
                <a:solidFill>
                  <a:schemeClr val="bg1"/>
                </a:solidFill>
              </a:rPr>
              <a:t>PARA LA ELABORACIÓN </a:t>
            </a:r>
          </a:p>
          <a:p>
            <a:pPr algn="ctr"/>
            <a:r>
              <a:rPr lang="es-ES" sz="8800" b="1">
                <a:solidFill>
                  <a:schemeClr val="bg1"/>
                </a:solidFill>
              </a:rPr>
              <a:t>DE LOS CENSOS MUNICIPALES DE AMIANTO EN LA CAPV</a:t>
            </a:r>
            <a:endParaRPr lang="es-E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32925"/>
      </p:ext>
    </p:extLst>
  </p:cSld>
  <p:clrMapOvr>
    <a:masterClrMapping/>
  </p:clrMapOvr>
</p:sld>
</file>

<file path=ppt/theme/theme1.xml><?xml version="1.0" encoding="utf-8"?>
<a:theme xmlns:a="http://schemas.openxmlformats.org/drawingml/2006/main" name="Vari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nencia 15 mayo" id="{84CDA24B-7999-475A-903D-FC26D9D6A28E}" vid="{8BC5C549-B996-436E-A64A-1467B21235AA}"/>
    </a:ext>
  </a:extLst>
</a:theme>
</file>

<file path=ppt/theme/theme2.xml><?xml version="1.0" encoding="utf-8"?>
<a:theme xmlns:a="http://schemas.openxmlformats.org/drawingml/2006/main" name="Bl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nencia 15 mayo" id="{84CDA24B-7999-475A-903D-FC26D9D6A28E}" vid="{64F57E06-A691-4BB5-978B-0BBE1F11393C}"/>
    </a:ext>
  </a:extLst>
</a:theme>
</file>

<file path=ppt/theme/theme3.xml><?xml version="1.0" encoding="utf-8"?>
<a:theme xmlns:a="http://schemas.openxmlformats.org/drawingml/2006/main" name="Azu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nencia 15 mayo" id="{84CDA24B-7999-475A-903D-FC26D9D6A28E}" vid="{BE065C68-8B9B-46C0-813D-7327D299F862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FFCBBBD17695419C02C5B216E3E06D" ma:contentTypeVersion="18" ma:contentTypeDescription="Crear nuevo documento." ma:contentTypeScope="" ma:versionID="77a89f7d2ba72ff3d60f689af3737635">
  <xsd:schema xmlns:xsd="http://www.w3.org/2001/XMLSchema" xmlns:xs="http://www.w3.org/2001/XMLSchema" xmlns:p="http://schemas.microsoft.com/office/2006/metadata/properties" xmlns:ns2="0ee9cd31-757f-4a03-92a0-29e7a84aa844" xmlns:ns3="5e6931b8-7b9c-4b3b-8cc2-dbb524729911" xmlns:ns4="0ea6a589-ef5a-4cb0-9b52-79d5b22c6219" targetNamespace="http://schemas.microsoft.com/office/2006/metadata/properties" ma:root="true" ma:fieldsID="4cf1d7cef6b4226b463ff2189ce4c0f2" ns2:_="" ns3:_="" ns4:_="">
    <xsd:import namespace="0ee9cd31-757f-4a03-92a0-29e7a84aa844"/>
    <xsd:import namespace="5e6931b8-7b9c-4b3b-8cc2-dbb524729911"/>
    <xsd:import namespace="0ea6a589-ef5a-4cb0-9b52-79d5b22c62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9cd31-757f-4a03-92a0-29e7a84aa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ab8eeae6-5f14-4627-b573-d6b45fb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931b8-7b9c-4b3b-8cc2-dbb5247299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6a589-ef5a-4cb0-9b52-79d5b22c621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8655834-a192-4258-87fa-e6c1cc9e0e0e}" ma:internalName="TaxCatchAll" ma:showField="CatchAllData" ma:web="5e6931b8-7b9c-4b3b-8cc2-dbb5247299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a6a589-ef5a-4cb0-9b52-79d5b22c6219" xsi:nil="true"/>
    <lcf76f155ced4ddcb4097134ff3c332f xmlns="0ee9cd31-757f-4a03-92a0-29e7a84aa844">
      <Terms xmlns="http://schemas.microsoft.com/office/infopath/2007/PartnerControls"/>
    </lcf76f155ced4ddcb4097134ff3c332f>
    <SharedWithUsers xmlns="5e6931b8-7b9c-4b3b-8cc2-dbb524729911">
      <UserInfo>
        <DisplayName>Leire Escolar</DisplayName>
        <AccountId>48</AccountId>
        <AccountType/>
      </UserInfo>
      <UserInfo>
        <DisplayName>Ana Rebate</DisplayName>
        <AccountId>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5C4A88A-E1A6-44FB-97D2-B5FD6525DF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67C3A4-81DA-4930-BA7B-614FD3A34840}">
  <ds:schemaRefs>
    <ds:schemaRef ds:uri="0ea6a589-ef5a-4cb0-9b52-79d5b22c6219"/>
    <ds:schemaRef ds:uri="0ee9cd31-757f-4a03-92a0-29e7a84aa844"/>
    <ds:schemaRef ds:uri="5e6931b8-7b9c-4b3b-8cc2-dbb5247299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40DF51-6985-45BD-8CFD-80DAD12354BC}">
  <ds:schemaRefs>
    <ds:schemaRef ds:uri="0ea6a589-ef5a-4cb0-9b52-79d5b22c6219"/>
    <ds:schemaRef ds:uri="0ee9cd31-757f-4a03-92a0-29e7a84aa844"/>
    <ds:schemaRef ds:uri="5e6931b8-7b9c-4b3b-8cc2-dbb52472991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Ihobe AMIANTO RESIDUOS_v02</Template>
  <Application>Microsoft Office PowerPoint</Application>
  <PresentationFormat>Custom</PresentationFormat>
  <Slides>29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Varios</vt:lpstr>
      <vt:lpstr>Blanco</vt:lpstr>
      <vt:lpstr>Azul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Leire Escolar</dc:creator>
  <cp:revision>1</cp:revision>
  <dcterms:created xsi:type="dcterms:W3CDTF">2024-05-13T09:12:08Z</dcterms:created>
  <dcterms:modified xsi:type="dcterms:W3CDTF">2024-05-23T08:55:23Z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2023-12-04T00:00:00Z</vt:filetime>
  </property>
  <property fmtid="{D5CDD505-2E9C-101B-9397-08002B2CF9AE}" pid="3" name="Creator">
    <vt:lpwstr>Adobe Illustrator 27.7 (Macintosh)</vt:lpwstr>
  </property>
  <property fmtid="{D5CDD505-2E9C-101B-9397-08002B2CF9AE}" pid="4" name="LastSaved">
    <vt:filetime>2023-12-04T00:00:00Z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0x010100B8FFCBBBD17695419C02C5B216E3E06D</vt:lpwstr>
  </property>
  <property fmtid="{D5CDD505-2E9C-101B-9397-08002B2CF9AE}" pid="7" name="MediaServiceImageTags">
    <vt:lpwstr/>
  </property>
</Properties>
</file>