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79" r:id="rId5"/>
  </p:sldMasterIdLst>
  <p:notesMasterIdLst>
    <p:notesMasterId r:id="rId18"/>
  </p:notesMasterIdLst>
  <p:sldIdLst>
    <p:sldId id="260" r:id="rId6"/>
    <p:sldId id="2525" r:id="rId7"/>
    <p:sldId id="2529" r:id="rId8"/>
    <p:sldId id="2526" r:id="rId9"/>
    <p:sldId id="2527" r:id="rId10"/>
    <p:sldId id="2530" r:id="rId11"/>
    <p:sldId id="2531" r:id="rId12"/>
    <p:sldId id="2532" r:id="rId13"/>
    <p:sldId id="2533" r:id="rId14"/>
    <p:sldId id="2534" r:id="rId15"/>
    <p:sldId id="2535" r:id="rId16"/>
    <p:sldId id="258" r:id="rId17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4E4"/>
    <a:srgbClr val="6ECEF7"/>
    <a:srgbClr val="7DB526"/>
    <a:srgbClr val="78CDF4"/>
    <a:srgbClr val="000000"/>
    <a:srgbClr val="8A9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4CFBFB-2AC0-4E84-BD80-FDB2FF37AE86}" v="44" dt="2024-05-21T11:39:30.704"/>
    <p1510:client id="{C454137C-B156-4749-955E-8729BCE27DAD}" v="5" dt="2024-05-21T13:43:56.4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2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ire Escolar" userId="aa132008-48d8-4373-b5d2-b910a88d0b12" providerId="ADAL" clId="{C454137C-B156-4749-955E-8729BCE27DAD}"/>
    <pc:docChg chg="undo custSel modSld">
      <pc:chgData name="Leire Escolar" userId="aa132008-48d8-4373-b5d2-b910a88d0b12" providerId="ADAL" clId="{C454137C-B156-4749-955E-8729BCE27DAD}" dt="2024-05-21T13:44:52.722" v="32" actId="1076"/>
      <pc:docMkLst>
        <pc:docMk/>
      </pc:docMkLst>
      <pc:sldChg chg="addSp delSp modSp mod">
        <pc:chgData name="Leire Escolar" userId="aa132008-48d8-4373-b5d2-b910a88d0b12" providerId="ADAL" clId="{C454137C-B156-4749-955E-8729BCE27DAD}" dt="2024-05-21T13:44:52.722" v="32" actId="1076"/>
        <pc:sldMkLst>
          <pc:docMk/>
          <pc:sldMk cId="1555311683" sldId="258"/>
        </pc:sldMkLst>
        <pc:spChg chg="del">
          <ac:chgData name="Leire Escolar" userId="aa132008-48d8-4373-b5d2-b910a88d0b12" providerId="ADAL" clId="{C454137C-B156-4749-955E-8729BCE27DAD}" dt="2024-05-21T13:43:18.107" v="6" actId="478"/>
          <ac:spMkLst>
            <pc:docMk/>
            <pc:sldMk cId="1555311683" sldId="258"/>
            <ac:spMk id="2" creationId="{41010240-FE2D-3F23-8888-39CB05575744}"/>
          </ac:spMkLst>
        </pc:spChg>
        <pc:spChg chg="add del mod">
          <ac:chgData name="Leire Escolar" userId="aa132008-48d8-4373-b5d2-b910a88d0b12" providerId="ADAL" clId="{C454137C-B156-4749-955E-8729BCE27DAD}" dt="2024-05-21T13:44:05.903" v="19" actId="478"/>
          <ac:spMkLst>
            <pc:docMk/>
            <pc:sldMk cId="1555311683" sldId="258"/>
            <ac:spMk id="8" creationId="{7DC65201-17BC-901A-ED84-6513484CA893}"/>
          </ac:spMkLst>
        </pc:spChg>
        <pc:spChg chg="add mod">
          <ac:chgData name="Leire Escolar" userId="aa132008-48d8-4373-b5d2-b910a88d0b12" providerId="ADAL" clId="{C454137C-B156-4749-955E-8729BCE27DAD}" dt="2024-05-21T13:44:48.101" v="31" actId="1076"/>
          <ac:spMkLst>
            <pc:docMk/>
            <pc:sldMk cId="1555311683" sldId="258"/>
            <ac:spMk id="10" creationId="{E45D49F5-F1C9-A5B5-559C-65D911679A4D}"/>
          </ac:spMkLst>
        </pc:spChg>
        <pc:spChg chg="add mod">
          <ac:chgData name="Leire Escolar" userId="aa132008-48d8-4373-b5d2-b910a88d0b12" providerId="ADAL" clId="{C454137C-B156-4749-955E-8729BCE27DAD}" dt="2024-05-21T13:44:52.722" v="32" actId="1076"/>
          <ac:spMkLst>
            <pc:docMk/>
            <pc:sldMk cId="1555311683" sldId="258"/>
            <ac:spMk id="11" creationId="{44E5C6FB-B016-48E8-5D89-94F91B442A7E}"/>
          </ac:spMkLst>
        </pc:spChg>
        <pc:spChg chg="del">
          <ac:chgData name="Leire Escolar" userId="aa132008-48d8-4373-b5d2-b910a88d0b12" providerId="ADAL" clId="{C454137C-B156-4749-955E-8729BCE27DAD}" dt="2024-05-21T13:43:20.496" v="7" actId="478"/>
          <ac:spMkLst>
            <pc:docMk/>
            <pc:sldMk cId="1555311683" sldId="258"/>
            <ac:spMk id="17" creationId="{70EA350E-E858-A75B-A538-93BA43FD1E6C}"/>
          </ac:spMkLst>
        </pc:spChg>
        <pc:picChg chg="add">
          <ac:chgData name="Leire Escolar" userId="aa132008-48d8-4373-b5d2-b910a88d0b12" providerId="ADAL" clId="{C454137C-B156-4749-955E-8729BCE27DAD}" dt="2024-05-21T13:43:22.896" v="8"/>
          <ac:picMkLst>
            <pc:docMk/>
            <pc:sldMk cId="1555311683" sldId="258"/>
            <ac:picMk id="3" creationId="{9E4248B4-72BF-BF40-44E7-B6AEB95F21D9}"/>
          </ac:picMkLst>
        </pc:picChg>
        <pc:picChg chg="del">
          <ac:chgData name="Leire Escolar" userId="aa132008-48d8-4373-b5d2-b910a88d0b12" providerId="ADAL" clId="{C454137C-B156-4749-955E-8729BCE27DAD}" dt="2024-05-21T13:43:14.422" v="5" actId="478"/>
          <ac:picMkLst>
            <pc:docMk/>
            <pc:sldMk cId="1555311683" sldId="258"/>
            <ac:picMk id="4" creationId="{60323957-9354-5995-AECE-C50422D777B1}"/>
          </ac:picMkLst>
        </pc:picChg>
        <pc:picChg chg="mod">
          <ac:chgData name="Leire Escolar" userId="aa132008-48d8-4373-b5d2-b910a88d0b12" providerId="ADAL" clId="{C454137C-B156-4749-955E-8729BCE27DAD}" dt="2024-05-21T13:44:27.546" v="26" actId="1076"/>
          <ac:picMkLst>
            <pc:docMk/>
            <pc:sldMk cId="1555311683" sldId="258"/>
            <ac:picMk id="5" creationId="{8101D876-BC1A-A8AC-0181-8482311CB225}"/>
          </ac:picMkLst>
        </pc:picChg>
        <pc:picChg chg="add mod">
          <ac:chgData name="Leire Escolar" userId="aa132008-48d8-4373-b5d2-b910a88d0b12" providerId="ADAL" clId="{C454137C-B156-4749-955E-8729BCE27DAD}" dt="2024-05-21T13:43:51.492" v="14" actId="1076"/>
          <ac:picMkLst>
            <pc:docMk/>
            <pc:sldMk cId="1555311683" sldId="258"/>
            <ac:picMk id="6" creationId="{FEA3304F-8D74-297A-1C2C-7C2EFAA2C643}"/>
          </ac:picMkLst>
        </pc:picChg>
        <pc:picChg chg="mod">
          <ac:chgData name="Leire Escolar" userId="aa132008-48d8-4373-b5d2-b910a88d0b12" providerId="ADAL" clId="{C454137C-B156-4749-955E-8729BCE27DAD}" dt="2024-05-21T13:44:22.541" v="24" actId="1076"/>
          <ac:picMkLst>
            <pc:docMk/>
            <pc:sldMk cId="1555311683" sldId="258"/>
            <ac:picMk id="7" creationId="{3A191031-101E-A41D-D73D-BB72C7323B80}"/>
          </ac:picMkLst>
        </pc:picChg>
        <pc:picChg chg="del">
          <ac:chgData name="Leire Escolar" userId="aa132008-48d8-4373-b5d2-b910a88d0b12" providerId="ADAL" clId="{C454137C-B156-4749-955E-8729BCE27DAD}" dt="2024-05-21T13:43:35.553" v="11" actId="478"/>
          <ac:picMkLst>
            <pc:docMk/>
            <pc:sldMk cId="1555311683" sldId="258"/>
            <ac:picMk id="9" creationId="{588B9643-4583-3889-300F-41525DF76C04}"/>
          </ac:picMkLst>
        </pc:picChg>
      </pc:sldChg>
      <pc:sldChg chg="delSp modSp mod">
        <pc:chgData name="Leire Escolar" userId="aa132008-48d8-4373-b5d2-b910a88d0b12" providerId="ADAL" clId="{C454137C-B156-4749-955E-8729BCE27DAD}" dt="2024-05-21T13:42:27.421" v="4" actId="1076"/>
        <pc:sldMkLst>
          <pc:docMk/>
          <pc:sldMk cId="2110458123" sldId="260"/>
        </pc:sldMkLst>
        <pc:spChg chg="del">
          <ac:chgData name="Leire Escolar" userId="aa132008-48d8-4373-b5d2-b910a88d0b12" providerId="ADAL" clId="{C454137C-B156-4749-955E-8729BCE27DAD}" dt="2024-05-21T13:42:05.368" v="0" actId="478"/>
          <ac:spMkLst>
            <pc:docMk/>
            <pc:sldMk cId="2110458123" sldId="260"/>
            <ac:spMk id="20" creationId="{2BF4B7B3-A8AF-6DC5-B775-BD4273F03CCC}"/>
          </ac:spMkLst>
        </pc:spChg>
        <pc:picChg chg="mod">
          <ac:chgData name="Leire Escolar" userId="aa132008-48d8-4373-b5d2-b910a88d0b12" providerId="ADAL" clId="{C454137C-B156-4749-955E-8729BCE27DAD}" dt="2024-05-21T13:42:27.421" v="4" actId="1076"/>
          <ac:picMkLst>
            <pc:docMk/>
            <pc:sldMk cId="2110458123" sldId="260"/>
            <ac:picMk id="8" creationId="{E92BB3A7-8C9E-183A-7AF8-D3773B5092BD}"/>
          </ac:picMkLst>
        </pc:picChg>
        <pc:picChg chg="del">
          <ac:chgData name="Leire Escolar" userId="aa132008-48d8-4373-b5d2-b910a88d0b12" providerId="ADAL" clId="{C454137C-B156-4749-955E-8729BCE27DAD}" dt="2024-05-21T13:42:13.947" v="1" actId="478"/>
          <ac:picMkLst>
            <pc:docMk/>
            <pc:sldMk cId="2110458123" sldId="260"/>
            <ac:picMk id="9" creationId="{588B9643-4583-3889-300F-41525DF76C04}"/>
          </ac:picMkLst>
        </pc:picChg>
      </pc:sldChg>
    </pc:docChg>
  </pc:docChgLst>
  <pc:docChgLst>
    <pc:chgData name="Irati Meñica Nebreda" userId="9f724796-d086-452a-87a2-a14226258a8b" providerId="ADAL" clId="{A24CFBFB-2AC0-4E84-BD80-FDB2FF37AE86}"/>
    <pc:docChg chg="undo redo custSel addSld delSld modSld">
      <pc:chgData name="Irati Meñica Nebreda" userId="9f724796-d086-452a-87a2-a14226258a8b" providerId="ADAL" clId="{A24CFBFB-2AC0-4E84-BD80-FDB2FF37AE86}" dt="2024-05-21T12:28:06.078" v="270" actId="1036"/>
      <pc:docMkLst>
        <pc:docMk/>
      </pc:docMkLst>
      <pc:sldChg chg="add">
        <pc:chgData name="Irati Meñica Nebreda" userId="9f724796-d086-452a-87a2-a14226258a8b" providerId="ADAL" clId="{A24CFBFB-2AC0-4E84-BD80-FDB2FF37AE86}" dt="2024-05-21T11:39:30.704" v="247"/>
        <pc:sldMkLst>
          <pc:docMk/>
          <pc:sldMk cId="1555311683" sldId="258"/>
        </pc:sldMkLst>
      </pc:sldChg>
      <pc:sldChg chg="addSp delSp modSp add mod">
        <pc:chgData name="Irati Meñica Nebreda" userId="9f724796-d086-452a-87a2-a14226258a8b" providerId="ADAL" clId="{A24CFBFB-2AC0-4E84-BD80-FDB2FF37AE86}" dt="2024-05-21T11:03:12.849" v="143"/>
        <pc:sldMkLst>
          <pc:docMk/>
          <pc:sldMk cId="2110458123" sldId="260"/>
        </pc:sldMkLst>
        <pc:spChg chg="mod">
          <ac:chgData name="Irati Meñica Nebreda" userId="9f724796-d086-452a-87a2-a14226258a8b" providerId="ADAL" clId="{A24CFBFB-2AC0-4E84-BD80-FDB2FF37AE86}" dt="2024-05-21T11:00:26.296" v="109" actId="1076"/>
          <ac:spMkLst>
            <pc:docMk/>
            <pc:sldMk cId="2110458123" sldId="260"/>
            <ac:spMk id="2" creationId="{3C1F3042-6ACE-9AFF-F0E2-E1FE71FCE8C2}"/>
          </ac:spMkLst>
        </pc:spChg>
        <pc:spChg chg="del">
          <ac:chgData name="Irati Meñica Nebreda" userId="9f724796-d086-452a-87a2-a14226258a8b" providerId="ADAL" clId="{A24CFBFB-2AC0-4E84-BD80-FDB2FF37AE86}" dt="2024-05-21T10:54:00.370" v="1" actId="478"/>
          <ac:spMkLst>
            <pc:docMk/>
            <pc:sldMk cId="2110458123" sldId="260"/>
            <ac:spMk id="3" creationId="{30D78B1E-BEBE-50DA-8AB8-22C94FB53ADB}"/>
          </ac:spMkLst>
        </pc:spChg>
        <pc:spChg chg="mod">
          <ac:chgData name="Irati Meñica Nebreda" userId="9f724796-d086-452a-87a2-a14226258a8b" providerId="ADAL" clId="{A24CFBFB-2AC0-4E84-BD80-FDB2FF37AE86}" dt="2024-05-21T11:01:54.400" v="136" actId="207"/>
          <ac:spMkLst>
            <pc:docMk/>
            <pc:sldMk cId="2110458123" sldId="260"/>
            <ac:spMk id="4" creationId="{4DAE330F-A6F1-4B12-770D-3E15C3369723}"/>
          </ac:spMkLst>
        </pc:spChg>
        <pc:spChg chg="mod">
          <ac:chgData name="Irati Meñica Nebreda" userId="9f724796-d086-452a-87a2-a14226258a8b" providerId="ADAL" clId="{A24CFBFB-2AC0-4E84-BD80-FDB2FF37AE86}" dt="2024-05-21T11:02:16.782" v="137" actId="207"/>
          <ac:spMkLst>
            <pc:docMk/>
            <pc:sldMk cId="2110458123" sldId="260"/>
            <ac:spMk id="6" creationId="{43B3259C-6DAA-DB7A-E02D-E075DCC62C58}"/>
          </ac:spMkLst>
        </pc:spChg>
        <pc:spChg chg="mod">
          <ac:chgData name="Irati Meñica Nebreda" userId="9f724796-d086-452a-87a2-a14226258a8b" providerId="ADAL" clId="{A24CFBFB-2AC0-4E84-BD80-FDB2FF37AE86}" dt="2024-05-21T10:55:23.679" v="41" actId="1076"/>
          <ac:spMkLst>
            <pc:docMk/>
            <pc:sldMk cId="2110458123" sldId="260"/>
            <ac:spMk id="20" creationId="{2BF4B7B3-A8AF-6DC5-B775-BD4273F03CCC}"/>
          </ac:spMkLst>
        </pc:spChg>
        <pc:picChg chg="mod">
          <ac:chgData name="Irati Meñica Nebreda" userId="9f724796-d086-452a-87a2-a14226258a8b" providerId="ADAL" clId="{A24CFBFB-2AC0-4E84-BD80-FDB2FF37AE86}" dt="2024-05-21T10:54:40.614" v="16" actId="1076"/>
          <ac:picMkLst>
            <pc:docMk/>
            <pc:sldMk cId="2110458123" sldId="260"/>
            <ac:picMk id="5" creationId="{8101D876-BC1A-A8AC-0181-8482311CB225}"/>
          </ac:picMkLst>
        </pc:picChg>
        <pc:picChg chg="mod">
          <ac:chgData name="Irati Meñica Nebreda" userId="9f724796-d086-452a-87a2-a14226258a8b" providerId="ADAL" clId="{A24CFBFB-2AC0-4E84-BD80-FDB2FF37AE86}" dt="2024-05-21T10:54:29.916" v="11" actId="1076"/>
          <ac:picMkLst>
            <pc:docMk/>
            <pc:sldMk cId="2110458123" sldId="260"/>
            <ac:picMk id="7" creationId="{3A191031-101E-A41D-D73D-BB72C7323B80}"/>
          </ac:picMkLst>
        </pc:picChg>
        <pc:picChg chg="add mod">
          <ac:chgData name="Irati Meñica Nebreda" userId="9f724796-d086-452a-87a2-a14226258a8b" providerId="ADAL" clId="{A24CFBFB-2AC0-4E84-BD80-FDB2FF37AE86}" dt="2024-05-21T11:03:12.849" v="143"/>
          <ac:picMkLst>
            <pc:docMk/>
            <pc:sldMk cId="2110458123" sldId="260"/>
            <ac:picMk id="8" creationId="{E92BB3A7-8C9E-183A-7AF8-D3773B5092BD}"/>
          </ac:picMkLst>
        </pc:picChg>
        <pc:picChg chg="mod">
          <ac:chgData name="Irati Meñica Nebreda" userId="9f724796-d086-452a-87a2-a14226258a8b" providerId="ADAL" clId="{A24CFBFB-2AC0-4E84-BD80-FDB2FF37AE86}" dt="2024-05-21T11:02:55.433" v="141" actId="1076"/>
          <ac:picMkLst>
            <pc:docMk/>
            <pc:sldMk cId="2110458123" sldId="260"/>
            <ac:picMk id="9" creationId="{588B9643-4583-3889-300F-41525DF76C04}"/>
          </ac:picMkLst>
        </pc:picChg>
        <pc:cxnChg chg="mod">
          <ac:chgData name="Irati Meñica Nebreda" userId="9f724796-d086-452a-87a2-a14226258a8b" providerId="ADAL" clId="{A24CFBFB-2AC0-4E84-BD80-FDB2FF37AE86}" dt="2024-05-21T11:00:22.946" v="108" actId="1035"/>
          <ac:cxnSpMkLst>
            <pc:docMk/>
            <pc:sldMk cId="2110458123" sldId="260"/>
            <ac:cxnSpMk id="22" creationId="{DC14050F-CEB3-372A-29B3-551FCAAC80F7}"/>
          </ac:cxnSpMkLst>
        </pc:cxnChg>
      </pc:sldChg>
      <pc:sldChg chg="del">
        <pc:chgData name="Irati Meñica Nebreda" userId="9f724796-d086-452a-87a2-a14226258a8b" providerId="ADAL" clId="{A24CFBFB-2AC0-4E84-BD80-FDB2FF37AE86}" dt="2024-05-21T11:03:17.760" v="144" actId="47"/>
        <pc:sldMkLst>
          <pc:docMk/>
          <pc:sldMk cId="3220970173" sldId="270"/>
        </pc:sldMkLst>
      </pc:sldChg>
      <pc:sldChg chg="addSp delSp modSp mod">
        <pc:chgData name="Irati Meñica Nebreda" userId="9f724796-d086-452a-87a2-a14226258a8b" providerId="ADAL" clId="{A24CFBFB-2AC0-4E84-BD80-FDB2FF37AE86}" dt="2024-05-21T12:27:33.767" v="250" actId="14100"/>
        <pc:sldMkLst>
          <pc:docMk/>
          <pc:sldMk cId="2435416646" sldId="2525"/>
        </pc:sldMkLst>
        <pc:spChg chg="add mod">
          <ac:chgData name="Irati Meñica Nebreda" userId="9f724796-d086-452a-87a2-a14226258a8b" providerId="ADAL" clId="{A24CFBFB-2AC0-4E84-BD80-FDB2FF37AE86}" dt="2024-05-21T12:27:33.767" v="250" actId="14100"/>
          <ac:spMkLst>
            <pc:docMk/>
            <pc:sldMk cId="2435416646" sldId="2525"/>
            <ac:spMk id="7" creationId="{6B9AC1BE-CA7F-27E2-DFF1-A13A585A9311}"/>
          </ac:spMkLst>
        </pc:spChg>
        <pc:grpChg chg="add mod">
          <ac:chgData name="Irati Meñica Nebreda" userId="9f724796-d086-452a-87a2-a14226258a8b" providerId="ADAL" clId="{A24CFBFB-2AC0-4E84-BD80-FDB2FF37AE86}" dt="2024-05-21T11:27:01.302" v="179" actId="1035"/>
          <ac:grpSpMkLst>
            <pc:docMk/>
            <pc:sldMk cId="2435416646" sldId="2525"/>
            <ac:grpSpMk id="9" creationId="{79F1E055-40B6-0B90-A28E-5D630AF9C916}"/>
          </ac:grpSpMkLst>
        </pc:grpChg>
        <pc:picChg chg="add mod">
          <ac:chgData name="Irati Meñica Nebreda" userId="9f724796-d086-452a-87a2-a14226258a8b" providerId="ADAL" clId="{A24CFBFB-2AC0-4E84-BD80-FDB2FF37AE86}" dt="2024-05-21T11:02:34.658" v="138"/>
          <ac:picMkLst>
            <pc:docMk/>
            <pc:sldMk cId="2435416646" sldId="2525"/>
            <ac:picMk id="4" creationId="{6F89D407-0D62-627A-A432-F2E284DF2136}"/>
          </ac:picMkLst>
        </pc:picChg>
        <pc:picChg chg="add mod">
          <ac:chgData name="Irati Meñica Nebreda" userId="9f724796-d086-452a-87a2-a14226258a8b" providerId="ADAL" clId="{A24CFBFB-2AC0-4E84-BD80-FDB2FF37AE86}" dt="2024-05-21T11:26:56.540" v="177" actId="164"/>
          <ac:picMkLst>
            <pc:docMk/>
            <pc:sldMk cId="2435416646" sldId="2525"/>
            <ac:picMk id="4" creationId="{7F844D46-124F-281E-C3C7-0A1B01F69BFF}"/>
          </ac:picMkLst>
        </pc:picChg>
        <pc:picChg chg="add mod">
          <ac:chgData name="Irati Meñica Nebreda" userId="9f724796-d086-452a-87a2-a14226258a8b" providerId="ADAL" clId="{A24CFBFB-2AC0-4E84-BD80-FDB2FF37AE86}" dt="2024-05-21T11:02:34.658" v="138"/>
          <ac:picMkLst>
            <pc:docMk/>
            <pc:sldMk cId="2435416646" sldId="2525"/>
            <ac:picMk id="7" creationId="{9DF76A7A-3D09-62C6-B68C-E007BD6DE735}"/>
          </ac:picMkLst>
        </pc:picChg>
        <pc:picChg chg="add mod">
          <ac:chgData name="Irati Meñica Nebreda" userId="9f724796-d086-452a-87a2-a14226258a8b" providerId="ADAL" clId="{A24CFBFB-2AC0-4E84-BD80-FDB2FF37AE86}" dt="2024-05-21T11:02:34.658" v="138"/>
          <ac:picMkLst>
            <pc:docMk/>
            <pc:sldMk cId="2435416646" sldId="2525"/>
            <ac:picMk id="8" creationId="{3316F7AA-25E2-8772-7ED3-7797C22DE9C6}"/>
          </ac:picMkLst>
        </pc:picChg>
        <pc:picChg chg="add mod">
          <ac:chgData name="Irati Meñica Nebreda" userId="9f724796-d086-452a-87a2-a14226258a8b" providerId="ADAL" clId="{A24CFBFB-2AC0-4E84-BD80-FDB2FF37AE86}" dt="2024-05-21T11:27:29.162" v="197" actId="1035"/>
          <ac:picMkLst>
            <pc:docMk/>
            <pc:sldMk cId="2435416646" sldId="2525"/>
            <ac:picMk id="8" creationId="{3F57E31D-45A4-3ECC-A81A-D056C9373C37}"/>
          </ac:picMkLst>
        </pc:picChg>
        <pc:picChg chg="add mod">
          <ac:chgData name="Irati Meñica Nebreda" userId="9f724796-d086-452a-87a2-a14226258a8b" providerId="ADAL" clId="{A24CFBFB-2AC0-4E84-BD80-FDB2FF37AE86}" dt="2024-05-21T11:03:28.108" v="145"/>
          <ac:picMkLst>
            <pc:docMk/>
            <pc:sldMk cId="2435416646" sldId="2525"/>
            <ac:picMk id="9" creationId="{7A5C810A-579C-0D47-BDB0-953A328A8CF3}"/>
          </ac:picMkLst>
        </pc:picChg>
        <pc:picChg chg="add mod">
          <ac:chgData name="Irati Meñica Nebreda" userId="9f724796-d086-452a-87a2-a14226258a8b" providerId="ADAL" clId="{A24CFBFB-2AC0-4E84-BD80-FDB2FF37AE86}" dt="2024-05-21T11:29:52.306" v="230" actId="14100"/>
          <ac:picMkLst>
            <pc:docMk/>
            <pc:sldMk cId="2435416646" sldId="2525"/>
            <ac:picMk id="10" creationId="{80EFEC87-9747-FF56-68BB-A44946997DD1}"/>
          </ac:picMkLst>
        </pc:picChg>
        <pc:picChg chg="add mod">
          <ac:chgData name="Irati Meñica Nebreda" userId="9f724796-d086-452a-87a2-a14226258a8b" providerId="ADAL" clId="{A24CFBFB-2AC0-4E84-BD80-FDB2FF37AE86}" dt="2024-05-21T11:03:28.108" v="145"/>
          <ac:picMkLst>
            <pc:docMk/>
            <pc:sldMk cId="2435416646" sldId="2525"/>
            <ac:picMk id="10" creationId="{EDBBF33F-3E90-E535-8F34-B0811F40C101}"/>
          </ac:picMkLst>
        </pc:picChg>
        <pc:picChg chg="add mod">
          <ac:chgData name="Irati Meñica Nebreda" userId="9f724796-d086-452a-87a2-a14226258a8b" providerId="ADAL" clId="{A24CFBFB-2AC0-4E84-BD80-FDB2FF37AE86}" dt="2024-05-21T11:03:28.108" v="145"/>
          <ac:picMkLst>
            <pc:docMk/>
            <pc:sldMk cId="2435416646" sldId="2525"/>
            <ac:picMk id="11" creationId="{54B80FC1-68BA-D05B-F5BC-DF84FD7D79DF}"/>
          </ac:picMkLst>
        </pc:picChg>
        <pc:picChg chg="add mod">
          <ac:chgData name="Irati Meñica Nebreda" userId="9f724796-d086-452a-87a2-a14226258a8b" providerId="ADAL" clId="{A24CFBFB-2AC0-4E84-BD80-FDB2FF37AE86}" dt="2024-05-21T11:28:59.476" v="213" actId="14100"/>
          <ac:picMkLst>
            <pc:docMk/>
            <pc:sldMk cId="2435416646" sldId="2525"/>
            <ac:picMk id="11" creationId="{DF2C0991-205B-3487-17BA-4B12AD6BB39B}"/>
          </ac:picMkLst>
        </pc:picChg>
        <pc:picChg chg="add mod">
          <ac:chgData name="Irati Meñica Nebreda" userId="9f724796-d086-452a-87a2-a14226258a8b" providerId="ADAL" clId="{A24CFBFB-2AC0-4E84-BD80-FDB2FF37AE86}" dt="2024-05-21T11:03:35.461" v="146"/>
          <ac:picMkLst>
            <pc:docMk/>
            <pc:sldMk cId="2435416646" sldId="2525"/>
            <ac:picMk id="12" creationId="{F173B80F-EF1F-FC2C-E782-51B44799A8E3}"/>
          </ac:picMkLst>
        </pc:picChg>
        <pc:picChg chg="add mod">
          <ac:chgData name="Irati Meñica Nebreda" userId="9f724796-d086-452a-87a2-a14226258a8b" providerId="ADAL" clId="{A24CFBFB-2AC0-4E84-BD80-FDB2FF37AE86}" dt="2024-05-21T11:03:35.461" v="146"/>
          <ac:picMkLst>
            <pc:docMk/>
            <pc:sldMk cId="2435416646" sldId="2525"/>
            <ac:picMk id="13" creationId="{CDB88CA9-4083-2667-25FF-74633F12A030}"/>
          </ac:picMkLst>
        </pc:picChg>
        <pc:picChg chg="add mod">
          <ac:chgData name="Irati Meñica Nebreda" userId="9f724796-d086-452a-87a2-a14226258a8b" providerId="ADAL" clId="{A24CFBFB-2AC0-4E84-BD80-FDB2FF37AE86}" dt="2024-05-21T11:03:35.461" v="146"/>
          <ac:picMkLst>
            <pc:docMk/>
            <pc:sldMk cId="2435416646" sldId="2525"/>
            <ac:picMk id="14" creationId="{4AFA7C02-9DB0-BA49-82E7-FF329204D41D}"/>
          </ac:picMkLst>
        </pc:picChg>
        <pc:picChg chg="add mod">
          <ac:chgData name="Irati Meñica Nebreda" userId="9f724796-d086-452a-87a2-a14226258a8b" providerId="ADAL" clId="{A24CFBFB-2AC0-4E84-BD80-FDB2FF37AE86}" dt="2024-05-21T11:03:55.344" v="148"/>
          <ac:picMkLst>
            <pc:docMk/>
            <pc:sldMk cId="2435416646" sldId="2525"/>
            <ac:picMk id="15" creationId="{B7EA9790-81CD-AD3F-E4E6-2715E8C4E05F}"/>
          </ac:picMkLst>
        </pc:picChg>
        <pc:picChg chg="add mod">
          <ac:chgData name="Irati Meñica Nebreda" userId="9f724796-d086-452a-87a2-a14226258a8b" providerId="ADAL" clId="{A24CFBFB-2AC0-4E84-BD80-FDB2FF37AE86}" dt="2024-05-21T11:03:55.344" v="148"/>
          <ac:picMkLst>
            <pc:docMk/>
            <pc:sldMk cId="2435416646" sldId="2525"/>
            <ac:picMk id="16" creationId="{6ACEC0FC-61DE-5DEE-F673-FB042509D588}"/>
          </ac:picMkLst>
        </pc:picChg>
        <pc:picChg chg="add mod">
          <ac:chgData name="Irati Meñica Nebreda" userId="9f724796-d086-452a-87a2-a14226258a8b" providerId="ADAL" clId="{A24CFBFB-2AC0-4E84-BD80-FDB2FF37AE86}" dt="2024-05-21T11:03:55.344" v="148"/>
          <ac:picMkLst>
            <pc:docMk/>
            <pc:sldMk cId="2435416646" sldId="2525"/>
            <ac:picMk id="17" creationId="{D045E194-1504-4746-EFB0-8F1245986D6B}"/>
          </ac:picMkLst>
        </pc:picChg>
        <pc:picChg chg="add mod">
          <ac:chgData name="Irati Meñica Nebreda" userId="9f724796-d086-452a-87a2-a14226258a8b" providerId="ADAL" clId="{A24CFBFB-2AC0-4E84-BD80-FDB2FF37AE86}" dt="2024-05-21T11:04:10.788" v="149"/>
          <ac:picMkLst>
            <pc:docMk/>
            <pc:sldMk cId="2435416646" sldId="2525"/>
            <ac:picMk id="18" creationId="{AAA0ADC7-6AD6-6BE6-8EE9-89DAD08EFE99}"/>
          </ac:picMkLst>
        </pc:picChg>
        <pc:picChg chg="add mod">
          <ac:chgData name="Irati Meñica Nebreda" userId="9f724796-d086-452a-87a2-a14226258a8b" providerId="ADAL" clId="{A24CFBFB-2AC0-4E84-BD80-FDB2FF37AE86}" dt="2024-05-21T11:04:10.788" v="149"/>
          <ac:picMkLst>
            <pc:docMk/>
            <pc:sldMk cId="2435416646" sldId="2525"/>
            <ac:picMk id="19" creationId="{471DDCB5-DBE5-E24F-45DD-A52C8195FE07}"/>
          </ac:picMkLst>
        </pc:picChg>
        <pc:picChg chg="add mod">
          <ac:chgData name="Irati Meñica Nebreda" userId="9f724796-d086-452a-87a2-a14226258a8b" providerId="ADAL" clId="{A24CFBFB-2AC0-4E84-BD80-FDB2FF37AE86}" dt="2024-05-21T11:04:10.788" v="149"/>
          <ac:picMkLst>
            <pc:docMk/>
            <pc:sldMk cId="2435416646" sldId="2525"/>
            <ac:picMk id="20" creationId="{46C53F51-515C-2A42-0A05-6FA6E7FD599B}"/>
          </ac:picMkLst>
        </pc:picChg>
        <pc:picChg chg="add del mod">
          <ac:chgData name="Irati Meñica Nebreda" userId="9f724796-d086-452a-87a2-a14226258a8b" providerId="ADAL" clId="{A24CFBFB-2AC0-4E84-BD80-FDB2FF37AE86}" dt="2024-05-21T11:25:56.968" v="157" actId="478"/>
          <ac:picMkLst>
            <pc:docMk/>
            <pc:sldMk cId="2435416646" sldId="2525"/>
            <ac:picMk id="21" creationId="{35637F5A-7DE2-D4B4-B8CB-661878CB4CF4}"/>
          </ac:picMkLst>
        </pc:picChg>
        <pc:picChg chg="add del mod">
          <ac:chgData name="Irati Meñica Nebreda" userId="9f724796-d086-452a-87a2-a14226258a8b" providerId="ADAL" clId="{A24CFBFB-2AC0-4E84-BD80-FDB2FF37AE86}" dt="2024-05-21T11:27:07.316" v="180" actId="478"/>
          <ac:picMkLst>
            <pc:docMk/>
            <pc:sldMk cId="2435416646" sldId="2525"/>
            <ac:picMk id="22" creationId="{F061B9B0-0E3E-428A-A875-71DB2B78DB13}"/>
          </ac:picMkLst>
        </pc:picChg>
        <pc:picChg chg="add mod">
          <ac:chgData name="Irati Meñica Nebreda" userId="9f724796-d086-452a-87a2-a14226258a8b" providerId="ADAL" clId="{A24CFBFB-2AC0-4E84-BD80-FDB2FF37AE86}" dt="2024-05-21T11:04:36.797" v="150"/>
          <ac:picMkLst>
            <pc:docMk/>
            <pc:sldMk cId="2435416646" sldId="2525"/>
            <ac:picMk id="23" creationId="{F1D8B605-E0FC-6778-B022-A4A062A66F74}"/>
          </ac:picMkLst>
        </pc:picChg>
      </pc:sldChg>
      <pc:sldChg chg="addSp modSp mod">
        <pc:chgData name="Irati Meñica Nebreda" userId="9f724796-d086-452a-87a2-a14226258a8b" providerId="ADAL" clId="{A24CFBFB-2AC0-4E84-BD80-FDB2FF37AE86}" dt="2024-05-21T11:38:27.809" v="246" actId="14100"/>
        <pc:sldMkLst>
          <pc:docMk/>
          <pc:sldMk cId="3879608920" sldId="2526"/>
        </pc:sldMkLst>
        <pc:spChg chg="add mod">
          <ac:chgData name="Irati Meñica Nebreda" userId="9f724796-d086-452a-87a2-a14226258a8b" providerId="ADAL" clId="{A24CFBFB-2AC0-4E84-BD80-FDB2FF37AE86}" dt="2024-05-21T11:27:54.655" v="199"/>
          <ac:spMkLst>
            <pc:docMk/>
            <pc:sldMk cId="3879608920" sldId="2526"/>
            <ac:spMk id="3" creationId="{F6CC5C0F-F3DC-F7F7-9D9C-BA629851E4DE}"/>
          </ac:spMkLst>
        </pc:spChg>
        <pc:grpChg chg="add mod">
          <ac:chgData name="Irati Meñica Nebreda" userId="9f724796-d086-452a-87a2-a14226258a8b" providerId="ADAL" clId="{A24CFBFB-2AC0-4E84-BD80-FDB2FF37AE86}" dt="2024-05-21T11:27:54.655" v="199"/>
          <ac:grpSpMkLst>
            <pc:docMk/>
            <pc:sldMk cId="3879608920" sldId="2526"/>
            <ac:grpSpMk id="7" creationId="{B426F525-CD2A-DF99-311D-FA197A1B12F9}"/>
          </ac:grpSpMkLst>
        </pc:grpChg>
        <pc:picChg chg="mod ord">
          <ac:chgData name="Irati Meñica Nebreda" userId="9f724796-d086-452a-87a2-a14226258a8b" providerId="ADAL" clId="{A24CFBFB-2AC0-4E84-BD80-FDB2FF37AE86}" dt="2024-05-21T11:38:27.809" v="246" actId="14100"/>
          <ac:picMkLst>
            <pc:docMk/>
            <pc:sldMk cId="3879608920" sldId="2526"/>
            <ac:picMk id="4" creationId="{07851E61-8012-92F4-25C6-A1BE94A987DC}"/>
          </ac:picMkLst>
        </pc:picChg>
        <pc:picChg chg="mod">
          <ac:chgData name="Irati Meñica Nebreda" userId="9f724796-d086-452a-87a2-a14226258a8b" providerId="ADAL" clId="{A24CFBFB-2AC0-4E84-BD80-FDB2FF37AE86}" dt="2024-05-21T11:27:54.655" v="199"/>
          <ac:picMkLst>
            <pc:docMk/>
            <pc:sldMk cId="3879608920" sldId="2526"/>
            <ac:picMk id="10" creationId="{9FB6A445-A9B5-A9EA-C04B-DB5C8CAAB5DD}"/>
          </ac:picMkLst>
        </pc:picChg>
        <pc:picChg chg="mod">
          <ac:chgData name="Irati Meñica Nebreda" userId="9f724796-d086-452a-87a2-a14226258a8b" providerId="ADAL" clId="{A24CFBFB-2AC0-4E84-BD80-FDB2FF37AE86}" dt="2024-05-21T11:27:54.655" v="199"/>
          <ac:picMkLst>
            <pc:docMk/>
            <pc:sldMk cId="3879608920" sldId="2526"/>
            <ac:picMk id="11" creationId="{D390FBF0-8EED-C0D2-DF16-8FADDBF40B33}"/>
          </ac:picMkLst>
        </pc:picChg>
        <pc:picChg chg="add mod">
          <ac:chgData name="Irati Meñica Nebreda" userId="9f724796-d086-452a-87a2-a14226258a8b" providerId="ADAL" clId="{A24CFBFB-2AC0-4E84-BD80-FDB2FF37AE86}" dt="2024-05-21T11:30:38.758" v="238"/>
          <ac:picMkLst>
            <pc:docMk/>
            <pc:sldMk cId="3879608920" sldId="2526"/>
            <ac:picMk id="12" creationId="{3B3AB43A-7728-0C75-939D-BD95FAC33523}"/>
          </ac:picMkLst>
        </pc:picChg>
      </pc:sldChg>
      <pc:sldChg chg="addSp modSp mod">
        <pc:chgData name="Irati Meñica Nebreda" userId="9f724796-d086-452a-87a2-a14226258a8b" providerId="ADAL" clId="{A24CFBFB-2AC0-4E84-BD80-FDB2FF37AE86}" dt="2024-05-21T11:38:03.198" v="243" actId="167"/>
        <pc:sldMkLst>
          <pc:docMk/>
          <pc:sldMk cId="452646843" sldId="2527"/>
        </pc:sldMkLst>
        <pc:spChg chg="add mod">
          <ac:chgData name="Irati Meñica Nebreda" userId="9f724796-d086-452a-87a2-a14226258a8b" providerId="ADAL" clId="{A24CFBFB-2AC0-4E84-BD80-FDB2FF37AE86}" dt="2024-05-21T11:28:05.886" v="200"/>
          <ac:spMkLst>
            <pc:docMk/>
            <pc:sldMk cId="452646843" sldId="2527"/>
            <ac:spMk id="2" creationId="{8162C0B9-0460-3248-046D-56E7554918F1}"/>
          </ac:spMkLst>
        </pc:spChg>
        <pc:grpChg chg="add mod">
          <ac:chgData name="Irati Meñica Nebreda" userId="9f724796-d086-452a-87a2-a14226258a8b" providerId="ADAL" clId="{A24CFBFB-2AC0-4E84-BD80-FDB2FF37AE86}" dt="2024-05-21T11:28:05.886" v="200"/>
          <ac:grpSpMkLst>
            <pc:docMk/>
            <pc:sldMk cId="452646843" sldId="2527"/>
            <ac:grpSpMk id="7" creationId="{3064D9DA-5CCA-D049-94A7-D38ABF5C589B}"/>
          </ac:grpSpMkLst>
        </pc:grpChg>
        <pc:picChg chg="mod">
          <ac:chgData name="Irati Meñica Nebreda" userId="9f724796-d086-452a-87a2-a14226258a8b" providerId="ADAL" clId="{A24CFBFB-2AC0-4E84-BD80-FDB2FF37AE86}" dt="2024-05-21T11:28:05.886" v="200"/>
          <ac:picMkLst>
            <pc:docMk/>
            <pc:sldMk cId="452646843" sldId="2527"/>
            <ac:picMk id="8" creationId="{C1494C10-76BC-0ACB-051C-FA44CAF07D62}"/>
          </ac:picMkLst>
        </pc:picChg>
        <pc:picChg chg="mod">
          <ac:chgData name="Irati Meñica Nebreda" userId="9f724796-d086-452a-87a2-a14226258a8b" providerId="ADAL" clId="{A24CFBFB-2AC0-4E84-BD80-FDB2FF37AE86}" dt="2024-05-21T11:28:05.886" v="200"/>
          <ac:picMkLst>
            <pc:docMk/>
            <pc:sldMk cId="452646843" sldId="2527"/>
            <ac:picMk id="13" creationId="{BB71484B-F092-7EA0-4893-31776D348A56}"/>
          </ac:picMkLst>
        </pc:picChg>
        <pc:picChg chg="add mod ord">
          <ac:chgData name="Irati Meñica Nebreda" userId="9f724796-d086-452a-87a2-a14226258a8b" providerId="ADAL" clId="{A24CFBFB-2AC0-4E84-BD80-FDB2FF37AE86}" dt="2024-05-21T11:38:03.198" v="243" actId="167"/>
          <ac:picMkLst>
            <pc:docMk/>
            <pc:sldMk cId="452646843" sldId="2527"/>
            <ac:picMk id="16" creationId="{65CEEFF6-BAA8-F3A4-79E2-185CE99ED22E}"/>
          </ac:picMkLst>
        </pc:picChg>
      </pc:sldChg>
      <pc:sldChg chg="addSp delSp modSp mod">
        <pc:chgData name="Irati Meñica Nebreda" userId="9f724796-d086-452a-87a2-a14226258a8b" providerId="ADAL" clId="{A24CFBFB-2AC0-4E84-BD80-FDB2FF37AE86}" dt="2024-05-21T11:37:49.135" v="242" actId="478"/>
        <pc:sldMkLst>
          <pc:docMk/>
          <pc:sldMk cId="2179193065" sldId="2529"/>
        </pc:sldMkLst>
        <pc:spChg chg="add mod">
          <ac:chgData name="Irati Meñica Nebreda" userId="9f724796-d086-452a-87a2-a14226258a8b" providerId="ADAL" clId="{A24CFBFB-2AC0-4E84-BD80-FDB2FF37AE86}" dt="2024-05-21T11:27:41.407" v="198"/>
          <ac:spMkLst>
            <pc:docMk/>
            <pc:sldMk cId="2179193065" sldId="2529"/>
            <ac:spMk id="2" creationId="{53F291F3-9639-7050-3436-FB4CF9E867F3}"/>
          </ac:spMkLst>
        </pc:spChg>
        <pc:spChg chg="del">
          <ac:chgData name="Irati Meñica Nebreda" userId="9f724796-d086-452a-87a2-a14226258a8b" providerId="ADAL" clId="{A24CFBFB-2AC0-4E84-BD80-FDB2FF37AE86}" dt="2024-05-21T11:37:49.135" v="242" actId="478"/>
          <ac:spMkLst>
            <pc:docMk/>
            <pc:sldMk cId="2179193065" sldId="2529"/>
            <ac:spMk id="4" creationId="{E2D4A806-D8C9-20F4-2E4B-AD31BADFEB13}"/>
          </ac:spMkLst>
        </pc:spChg>
        <pc:grpChg chg="add mod">
          <ac:chgData name="Irati Meñica Nebreda" userId="9f724796-d086-452a-87a2-a14226258a8b" providerId="ADAL" clId="{A24CFBFB-2AC0-4E84-BD80-FDB2FF37AE86}" dt="2024-05-21T11:27:41.407" v="198"/>
          <ac:grpSpMkLst>
            <pc:docMk/>
            <pc:sldMk cId="2179193065" sldId="2529"/>
            <ac:grpSpMk id="7" creationId="{34BEB2F9-C967-0985-FD74-B180C4672654}"/>
          </ac:grpSpMkLst>
        </pc:grpChg>
        <pc:picChg chg="add mod">
          <ac:chgData name="Irati Meñica Nebreda" userId="9f724796-d086-452a-87a2-a14226258a8b" providerId="ADAL" clId="{A24CFBFB-2AC0-4E84-BD80-FDB2FF37AE86}" dt="2024-05-21T11:03:44.083" v="147"/>
          <ac:picMkLst>
            <pc:docMk/>
            <pc:sldMk cId="2179193065" sldId="2529"/>
            <ac:picMk id="2" creationId="{26F6C460-3A16-6DB8-8E71-3C8134BFD0E2}"/>
          </ac:picMkLst>
        </pc:picChg>
        <pc:picChg chg="add mod">
          <ac:chgData name="Irati Meñica Nebreda" userId="9f724796-d086-452a-87a2-a14226258a8b" providerId="ADAL" clId="{A24CFBFB-2AC0-4E84-BD80-FDB2FF37AE86}" dt="2024-05-21T11:03:44.083" v="147"/>
          <ac:picMkLst>
            <pc:docMk/>
            <pc:sldMk cId="2179193065" sldId="2529"/>
            <ac:picMk id="7" creationId="{9DA0F4E1-81DB-0AF7-4F39-EA1EE4FFEBDE}"/>
          </ac:picMkLst>
        </pc:picChg>
        <pc:picChg chg="mod">
          <ac:chgData name="Irati Meñica Nebreda" userId="9f724796-d086-452a-87a2-a14226258a8b" providerId="ADAL" clId="{A24CFBFB-2AC0-4E84-BD80-FDB2FF37AE86}" dt="2024-05-21T11:27:41.407" v="198"/>
          <ac:picMkLst>
            <pc:docMk/>
            <pc:sldMk cId="2179193065" sldId="2529"/>
            <ac:picMk id="9" creationId="{6380C632-B03B-73CE-196D-A4376C6C385F}"/>
          </ac:picMkLst>
        </pc:picChg>
        <pc:picChg chg="add mod">
          <ac:chgData name="Irati Meñica Nebreda" userId="9f724796-d086-452a-87a2-a14226258a8b" providerId="ADAL" clId="{A24CFBFB-2AC0-4E84-BD80-FDB2FF37AE86}" dt="2024-05-21T11:03:44.083" v="147"/>
          <ac:picMkLst>
            <pc:docMk/>
            <pc:sldMk cId="2179193065" sldId="2529"/>
            <ac:picMk id="9" creationId="{FD071E4C-F603-52CD-595C-CD03701680A1}"/>
          </ac:picMkLst>
        </pc:picChg>
        <pc:picChg chg="mod">
          <ac:chgData name="Irati Meñica Nebreda" userId="9f724796-d086-452a-87a2-a14226258a8b" providerId="ADAL" clId="{A24CFBFB-2AC0-4E84-BD80-FDB2FF37AE86}" dt="2024-05-21T11:37:42.579" v="241" actId="14100"/>
          <ac:picMkLst>
            <pc:docMk/>
            <pc:sldMk cId="2179193065" sldId="2529"/>
            <ac:picMk id="10" creationId="{818050DF-BA18-D0DE-1C00-2D694A6BF565}"/>
          </ac:picMkLst>
        </pc:picChg>
        <pc:picChg chg="mod">
          <ac:chgData name="Irati Meñica Nebreda" userId="9f724796-d086-452a-87a2-a14226258a8b" providerId="ADAL" clId="{A24CFBFB-2AC0-4E84-BD80-FDB2FF37AE86}" dt="2024-05-21T11:27:41.407" v="198"/>
          <ac:picMkLst>
            <pc:docMk/>
            <pc:sldMk cId="2179193065" sldId="2529"/>
            <ac:picMk id="11" creationId="{FD210E42-E85D-975E-CC00-9A42B4E77BBB}"/>
          </ac:picMkLst>
        </pc:picChg>
        <pc:picChg chg="add mod ord">
          <ac:chgData name="Irati Meñica Nebreda" userId="9f724796-d086-452a-87a2-a14226258a8b" providerId="ADAL" clId="{A24CFBFB-2AC0-4E84-BD80-FDB2FF37AE86}" dt="2024-05-21T11:37:37.137" v="240" actId="167"/>
          <ac:picMkLst>
            <pc:docMk/>
            <pc:sldMk cId="2179193065" sldId="2529"/>
            <ac:picMk id="12" creationId="{8362047A-E909-55CF-FEB1-5168DF8E31B3}"/>
          </ac:picMkLst>
        </pc:picChg>
      </pc:sldChg>
      <pc:sldChg chg="addSp modSp">
        <pc:chgData name="Irati Meñica Nebreda" userId="9f724796-d086-452a-87a2-a14226258a8b" providerId="ADAL" clId="{A24CFBFB-2AC0-4E84-BD80-FDB2FF37AE86}" dt="2024-05-21T11:30:27.969" v="236"/>
        <pc:sldMkLst>
          <pc:docMk/>
          <pc:sldMk cId="1858833422" sldId="2530"/>
        </pc:sldMkLst>
        <pc:spChg chg="add mod">
          <ac:chgData name="Irati Meñica Nebreda" userId="9f724796-d086-452a-87a2-a14226258a8b" providerId="ADAL" clId="{A24CFBFB-2AC0-4E84-BD80-FDB2FF37AE86}" dt="2024-05-21T11:28:09.401" v="201"/>
          <ac:spMkLst>
            <pc:docMk/>
            <pc:sldMk cId="1858833422" sldId="2530"/>
            <ac:spMk id="2" creationId="{4A964175-5D22-A74E-9B02-0FE461F07554}"/>
          </ac:spMkLst>
        </pc:spChg>
        <pc:grpChg chg="add mod">
          <ac:chgData name="Irati Meñica Nebreda" userId="9f724796-d086-452a-87a2-a14226258a8b" providerId="ADAL" clId="{A24CFBFB-2AC0-4E84-BD80-FDB2FF37AE86}" dt="2024-05-21T11:28:09.401" v="201"/>
          <ac:grpSpMkLst>
            <pc:docMk/>
            <pc:sldMk cId="1858833422" sldId="2530"/>
            <ac:grpSpMk id="4" creationId="{6507F7CB-9923-0A56-6F45-D8988CA0FE6C}"/>
          </ac:grpSpMkLst>
        </pc:grpChg>
        <pc:picChg chg="mod">
          <ac:chgData name="Irati Meñica Nebreda" userId="9f724796-d086-452a-87a2-a14226258a8b" providerId="ADAL" clId="{A24CFBFB-2AC0-4E84-BD80-FDB2FF37AE86}" dt="2024-05-21T11:28:09.401" v="201"/>
          <ac:picMkLst>
            <pc:docMk/>
            <pc:sldMk cId="1858833422" sldId="2530"/>
            <ac:picMk id="8" creationId="{7ACC74FB-8494-A3A6-6981-9BE7350A5EF0}"/>
          </ac:picMkLst>
        </pc:picChg>
        <pc:picChg chg="mod">
          <ac:chgData name="Irati Meñica Nebreda" userId="9f724796-d086-452a-87a2-a14226258a8b" providerId="ADAL" clId="{A24CFBFB-2AC0-4E84-BD80-FDB2FF37AE86}" dt="2024-05-21T11:28:09.401" v="201"/>
          <ac:picMkLst>
            <pc:docMk/>
            <pc:sldMk cId="1858833422" sldId="2530"/>
            <ac:picMk id="9" creationId="{54AA26F6-6C29-A351-4F6D-C897620494D7}"/>
          </ac:picMkLst>
        </pc:picChg>
        <pc:picChg chg="add mod">
          <ac:chgData name="Irati Meñica Nebreda" userId="9f724796-d086-452a-87a2-a14226258a8b" providerId="ADAL" clId="{A24CFBFB-2AC0-4E84-BD80-FDB2FF37AE86}" dt="2024-05-21T11:30:27.969" v="236"/>
          <ac:picMkLst>
            <pc:docMk/>
            <pc:sldMk cId="1858833422" sldId="2530"/>
            <ac:picMk id="10" creationId="{B518C2DD-A3BA-641E-DC0F-312E0EF0DE08}"/>
          </ac:picMkLst>
        </pc:picChg>
      </pc:sldChg>
      <pc:sldChg chg="addSp modSp">
        <pc:chgData name="Irati Meñica Nebreda" userId="9f724796-d086-452a-87a2-a14226258a8b" providerId="ADAL" clId="{A24CFBFB-2AC0-4E84-BD80-FDB2FF37AE86}" dt="2024-05-21T11:30:24.669" v="235"/>
        <pc:sldMkLst>
          <pc:docMk/>
          <pc:sldMk cId="2064118009" sldId="2531"/>
        </pc:sldMkLst>
        <pc:spChg chg="add mod">
          <ac:chgData name="Irati Meñica Nebreda" userId="9f724796-d086-452a-87a2-a14226258a8b" providerId="ADAL" clId="{A24CFBFB-2AC0-4E84-BD80-FDB2FF37AE86}" dt="2024-05-21T11:28:14.462" v="202"/>
          <ac:spMkLst>
            <pc:docMk/>
            <pc:sldMk cId="2064118009" sldId="2531"/>
            <ac:spMk id="2" creationId="{DBA22574-E10C-45A5-EFE5-25CA35A4B3C4}"/>
          </ac:spMkLst>
        </pc:spChg>
        <pc:grpChg chg="add mod">
          <ac:chgData name="Irati Meñica Nebreda" userId="9f724796-d086-452a-87a2-a14226258a8b" providerId="ADAL" clId="{A24CFBFB-2AC0-4E84-BD80-FDB2FF37AE86}" dt="2024-05-21T11:28:14.462" v="202"/>
          <ac:grpSpMkLst>
            <pc:docMk/>
            <pc:sldMk cId="2064118009" sldId="2531"/>
            <ac:grpSpMk id="4" creationId="{2758DADD-3186-C9C8-5F56-067A844FAE92}"/>
          </ac:grpSpMkLst>
        </pc:grpChg>
        <pc:picChg chg="mod">
          <ac:chgData name="Irati Meñica Nebreda" userId="9f724796-d086-452a-87a2-a14226258a8b" providerId="ADAL" clId="{A24CFBFB-2AC0-4E84-BD80-FDB2FF37AE86}" dt="2024-05-21T11:28:14.462" v="202"/>
          <ac:picMkLst>
            <pc:docMk/>
            <pc:sldMk cId="2064118009" sldId="2531"/>
            <ac:picMk id="7" creationId="{01D3276B-0B14-4CA5-88AB-F90764D54AB8}"/>
          </ac:picMkLst>
        </pc:picChg>
        <pc:picChg chg="mod">
          <ac:chgData name="Irati Meñica Nebreda" userId="9f724796-d086-452a-87a2-a14226258a8b" providerId="ADAL" clId="{A24CFBFB-2AC0-4E84-BD80-FDB2FF37AE86}" dt="2024-05-21T11:28:14.462" v="202"/>
          <ac:picMkLst>
            <pc:docMk/>
            <pc:sldMk cId="2064118009" sldId="2531"/>
            <ac:picMk id="8" creationId="{BFE8DA34-7413-325C-CA43-1B6BBED95AC1}"/>
          </ac:picMkLst>
        </pc:picChg>
        <pc:picChg chg="add mod">
          <ac:chgData name="Irati Meñica Nebreda" userId="9f724796-d086-452a-87a2-a14226258a8b" providerId="ADAL" clId="{A24CFBFB-2AC0-4E84-BD80-FDB2FF37AE86}" dt="2024-05-21T11:30:24.669" v="235"/>
          <ac:picMkLst>
            <pc:docMk/>
            <pc:sldMk cId="2064118009" sldId="2531"/>
            <ac:picMk id="9" creationId="{8D3F168F-662E-2323-92EC-70C4937B312B}"/>
          </ac:picMkLst>
        </pc:picChg>
      </pc:sldChg>
      <pc:sldChg chg="addSp modSp mod">
        <pc:chgData name="Irati Meñica Nebreda" userId="9f724796-d086-452a-87a2-a14226258a8b" providerId="ADAL" clId="{A24CFBFB-2AC0-4E84-BD80-FDB2FF37AE86}" dt="2024-05-21T12:27:52.280" v="260" actId="1037"/>
        <pc:sldMkLst>
          <pc:docMk/>
          <pc:sldMk cId="1849010219" sldId="2532"/>
        </pc:sldMkLst>
        <pc:spChg chg="add mod">
          <ac:chgData name="Irati Meñica Nebreda" userId="9f724796-d086-452a-87a2-a14226258a8b" providerId="ADAL" clId="{A24CFBFB-2AC0-4E84-BD80-FDB2FF37AE86}" dt="2024-05-21T11:28:18.490" v="203"/>
          <ac:spMkLst>
            <pc:docMk/>
            <pc:sldMk cId="1849010219" sldId="2532"/>
            <ac:spMk id="7" creationId="{373E0441-9B8E-DD40-B55E-34B063BE099E}"/>
          </ac:spMkLst>
        </pc:spChg>
        <pc:grpChg chg="add mod">
          <ac:chgData name="Irati Meñica Nebreda" userId="9f724796-d086-452a-87a2-a14226258a8b" providerId="ADAL" clId="{A24CFBFB-2AC0-4E84-BD80-FDB2FF37AE86}" dt="2024-05-21T11:28:18.490" v="203"/>
          <ac:grpSpMkLst>
            <pc:docMk/>
            <pc:sldMk cId="1849010219" sldId="2532"/>
            <ac:grpSpMk id="8" creationId="{91953FF7-6C88-120A-CCE7-4100708DDEE4}"/>
          </ac:grpSpMkLst>
        </pc:grpChg>
        <pc:picChg chg="mod">
          <ac:chgData name="Irati Meñica Nebreda" userId="9f724796-d086-452a-87a2-a14226258a8b" providerId="ADAL" clId="{A24CFBFB-2AC0-4E84-BD80-FDB2FF37AE86}" dt="2024-05-21T11:28:18.490" v="203"/>
          <ac:picMkLst>
            <pc:docMk/>
            <pc:sldMk cId="1849010219" sldId="2532"/>
            <ac:picMk id="10" creationId="{4DB537CD-F3A7-C3C5-C1CA-C5E1CB1C2316}"/>
          </ac:picMkLst>
        </pc:picChg>
        <pc:picChg chg="mod">
          <ac:chgData name="Irati Meñica Nebreda" userId="9f724796-d086-452a-87a2-a14226258a8b" providerId="ADAL" clId="{A24CFBFB-2AC0-4E84-BD80-FDB2FF37AE86}" dt="2024-05-21T11:28:18.490" v="203"/>
          <ac:picMkLst>
            <pc:docMk/>
            <pc:sldMk cId="1849010219" sldId="2532"/>
            <ac:picMk id="12" creationId="{CF8B8906-8B76-C230-602F-51C54708EE71}"/>
          </ac:picMkLst>
        </pc:picChg>
        <pc:picChg chg="add mod">
          <ac:chgData name="Irati Meñica Nebreda" userId="9f724796-d086-452a-87a2-a14226258a8b" providerId="ADAL" clId="{A24CFBFB-2AC0-4E84-BD80-FDB2FF37AE86}" dt="2024-05-21T11:30:20.652" v="234"/>
          <ac:picMkLst>
            <pc:docMk/>
            <pc:sldMk cId="1849010219" sldId="2532"/>
            <ac:picMk id="13" creationId="{9C7CA4E3-03F8-BF6E-50D3-0C8B5D5A5143}"/>
          </ac:picMkLst>
        </pc:picChg>
        <pc:picChg chg="mod">
          <ac:chgData name="Irati Meñica Nebreda" userId="9f724796-d086-452a-87a2-a14226258a8b" providerId="ADAL" clId="{A24CFBFB-2AC0-4E84-BD80-FDB2FF37AE86}" dt="2024-05-21T12:27:52.280" v="260" actId="1037"/>
          <ac:picMkLst>
            <pc:docMk/>
            <pc:sldMk cId="1849010219" sldId="2532"/>
            <ac:picMk id="14" creationId="{864BE74C-C771-0299-1586-5F2B88CF1BF1}"/>
          </ac:picMkLst>
        </pc:picChg>
      </pc:sldChg>
      <pc:sldChg chg="addSp modSp mod">
        <pc:chgData name="Irati Meñica Nebreda" userId="9f724796-d086-452a-87a2-a14226258a8b" providerId="ADAL" clId="{A24CFBFB-2AC0-4E84-BD80-FDB2FF37AE86}" dt="2024-05-21T12:28:06.078" v="270" actId="1036"/>
        <pc:sldMkLst>
          <pc:docMk/>
          <pc:sldMk cId="1919448019" sldId="2533"/>
        </pc:sldMkLst>
        <pc:spChg chg="add mod">
          <ac:chgData name="Irati Meñica Nebreda" userId="9f724796-d086-452a-87a2-a14226258a8b" providerId="ADAL" clId="{A24CFBFB-2AC0-4E84-BD80-FDB2FF37AE86}" dt="2024-05-21T11:28:24.079" v="204"/>
          <ac:spMkLst>
            <pc:docMk/>
            <pc:sldMk cId="1919448019" sldId="2533"/>
            <ac:spMk id="2" creationId="{CD723588-A539-0F05-6D1E-D9A2CE2275D2}"/>
          </ac:spMkLst>
        </pc:spChg>
        <pc:grpChg chg="add mod">
          <ac:chgData name="Irati Meñica Nebreda" userId="9f724796-d086-452a-87a2-a14226258a8b" providerId="ADAL" clId="{A24CFBFB-2AC0-4E84-BD80-FDB2FF37AE86}" dt="2024-05-21T11:28:24.079" v="204"/>
          <ac:grpSpMkLst>
            <pc:docMk/>
            <pc:sldMk cId="1919448019" sldId="2533"/>
            <ac:grpSpMk id="4" creationId="{BE17727E-9FEA-0113-EBEF-3C412E34C979}"/>
          </ac:grpSpMkLst>
        </pc:grpChg>
        <pc:picChg chg="mod">
          <ac:chgData name="Irati Meñica Nebreda" userId="9f724796-d086-452a-87a2-a14226258a8b" providerId="ADAL" clId="{A24CFBFB-2AC0-4E84-BD80-FDB2FF37AE86}" dt="2024-05-21T11:28:24.079" v="204"/>
          <ac:picMkLst>
            <pc:docMk/>
            <pc:sldMk cId="1919448019" sldId="2533"/>
            <ac:picMk id="9" creationId="{05C307EA-9366-0309-085B-26569CFC0010}"/>
          </ac:picMkLst>
        </pc:picChg>
        <pc:picChg chg="mod">
          <ac:chgData name="Irati Meñica Nebreda" userId="9f724796-d086-452a-87a2-a14226258a8b" providerId="ADAL" clId="{A24CFBFB-2AC0-4E84-BD80-FDB2FF37AE86}" dt="2024-05-21T11:28:24.079" v="204"/>
          <ac:picMkLst>
            <pc:docMk/>
            <pc:sldMk cId="1919448019" sldId="2533"/>
            <ac:picMk id="10" creationId="{D2143485-B47F-4246-8BE1-E045B7C63908}"/>
          </ac:picMkLst>
        </pc:picChg>
        <pc:picChg chg="add mod">
          <ac:chgData name="Irati Meñica Nebreda" userId="9f724796-d086-452a-87a2-a14226258a8b" providerId="ADAL" clId="{A24CFBFB-2AC0-4E84-BD80-FDB2FF37AE86}" dt="2024-05-21T11:30:17.807" v="233"/>
          <ac:picMkLst>
            <pc:docMk/>
            <pc:sldMk cId="1919448019" sldId="2533"/>
            <ac:picMk id="11" creationId="{6260C22C-58C1-0725-8E11-9D197D10FF30}"/>
          </ac:picMkLst>
        </pc:picChg>
        <pc:picChg chg="mod">
          <ac:chgData name="Irati Meñica Nebreda" userId="9f724796-d086-452a-87a2-a14226258a8b" providerId="ADAL" clId="{A24CFBFB-2AC0-4E84-BD80-FDB2FF37AE86}" dt="2024-05-21T12:28:06.078" v="270" actId="1036"/>
          <ac:picMkLst>
            <pc:docMk/>
            <pc:sldMk cId="1919448019" sldId="2533"/>
            <ac:picMk id="13" creationId="{EBD8B780-ED7A-5EC8-11D8-5669F2AA4947}"/>
          </ac:picMkLst>
        </pc:picChg>
      </pc:sldChg>
      <pc:sldChg chg="addSp modSp">
        <pc:chgData name="Irati Meñica Nebreda" userId="9f724796-d086-452a-87a2-a14226258a8b" providerId="ADAL" clId="{A24CFBFB-2AC0-4E84-BD80-FDB2FF37AE86}" dt="2024-05-21T11:30:13.606" v="232"/>
        <pc:sldMkLst>
          <pc:docMk/>
          <pc:sldMk cId="1183399348" sldId="2534"/>
        </pc:sldMkLst>
        <pc:spChg chg="add mod">
          <ac:chgData name="Irati Meñica Nebreda" userId="9f724796-d086-452a-87a2-a14226258a8b" providerId="ADAL" clId="{A24CFBFB-2AC0-4E84-BD80-FDB2FF37AE86}" dt="2024-05-21T11:28:26.718" v="205"/>
          <ac:spMkLst>
            <pc:docMk/>
            <pc:sldMk cId="1183399348" sldId="2534"/>
            <ac:spMk id="7" creationId="{0008CE26-741B-012D-05B1-7732448388BC}"/>
          </ac:spMkLst>
        </pc:spChg>
        <pc:grpChg chg="add mod">
          <ac:chgData name="Irati Meñica Nebreda" userId="9f724796-d086-452a-87a2-a14226258a8b" providerId="ADAL" clId="{A24CFBFB-2AC0-4E84-BD80-FDB2FF37AE86}" dt="2024-05-21T11:28:26.718" v="205"/>
          <ac:grpSpMkLst>
            <pc:docMk/>
            <pc:sldMk cId="1183399348" sldId="2534"/>
            <ac:grpSpMk id="8" creationId="{E24CD98D-05DD-2F6C-087E-33D5C2AF8D3A}"/>
          </ac:grpSpMkLst>
        </pc:grpChg>
        <pc:picChg chg="mod">
          <ac:chgData name="Irati Meñica Nebreda" userId="9f724796-d086-452a-87a2-a14226258a8b" providerId="ADAL" clId="{A24CFBFB-2AC0-4E84-BD80-FDB2FF37AE86}" dt="2024-05-21T11:28:26.718" v="205"/>
          <ac:picMkLst>
            <pc:docMk/>
            <pc:sldMk cId="1183399348" sldId="2534"/>
            <ac:picMk id="10" creationId="{24357958-9B57-F8B0-1489-6B3729B80F82}"/>
          </ac:picMkLst>
        </pc:picChg>
        <pc:picChg chg="mod">
          <ac:chgData name="Irati Meñica Nebreda" userId="9f724796-d086-452a-87a2-a14226258a8b" providerId="ADAL" clId="{A24CFBFB-2AC0-4E84-BD80-FDB2FF37AE86}" dt="2024-05-21T11:28:26.718" v="205"/>
          <ac:picMkLst>
            <pc:docMk/>
            <pc:sldMk cId="1183399348" sldId="2534"/>
            <ac:picMk id="13" creationId="{B1DE48C8-01EA-4209-7845-3BA2E3039C08}"/>
          </ac:picMkLst>
        </pc:picChg>
        <pc:picChg chg="add mod">
          <ac:chgData name="Irati Meñica Nebreda" userId="9f724796-d086-452a-87a2-a14226258a8b" providerId="ADAL" clId="{A24CFBFB-2AC0-4E84-BD80-FDB2FF37AE86}" dt="2024-05-21T11:30:13.606" v="232"/>
          <ac:picMkLst>
            <pc:docMk/>
            <pc:sldMk cId="1183399348" sldId="2534"/>
            <ac:picMk id="14" creationId="{2860616B-D156-8CB6-C3F8-C3C8C21780FA}"/>
          </ac:picMkLst>
        </pc:picChg>
      </pc:sldChg>
      <pc:sldChg chg="addSp modSp">
        <pc:chgData name="Irati Meñica Nebreda" userId="9f724796-d086-452a-87a2-a14226258a8b" providerId="ADAL" clId="{A24CFBFB-2AC0-4E84-BD80-FDB2FF37AE86}" dt="2024-05-21T11:30:09.907" v="231"/>
        <pc:sldMkLst>
          <pc:docMk/>
          <pc:sldMk cId="2410581158" sldId="2535"/>
        </pc:sldMkLst>
        <pc:spChg chg="add mod">
          <ac:chgData name="Irati Meñica Nebreda" userId="9f724796-d086-452a-87a2-a14226258a8b" providerId="ADAL" clId="{A24CFBFB-2AC0-4E84-BD80-FDB2FF37AE86}" dt="2024-05-21T11:28:30.218" v="206"/>
          <ac:spMkLst>
            <pc:docMk/>
            <pc:sldMk cId="2410581158" sldId="2535"/>
            <ac:spMk id="7" creationId="{6B1A2B17-5C06-5139-B2FE-4B40D5FC6D50}"/>
          </ac:spMkLst>
        </pc:spChg>
        <pc:grpChg chg="add mod">
          <ac:chgData name="Irati Meñica Nebreda" userId="9f724796-d086-452a-87a2-a14226258a8b" providerId="ADAL" clId="{A24CFBFB-2AC0-4E84-BD80-FDB2FF37AE86}" dt="2024-05-21T11:28:30.218" v="206"/>
          <ac:grpSpMkLst>
            <pc:docMk/>
            <pc:sldMk cId="2410581158" sldId="2535"/>
            <ac:grpSpMk id="9" creationId="{B0E66115-15A6-AF70-3962-ADB383E3F06F}"/>
          </ac:grpSpMkLst>
        </pc:grpChg>
        <pc:picChg chg="mod">
          <ac:chgData name="Irati Meñica Nebreda" userId="9f724796-d086-452a-87a2-a14226258a8b" providerId="ADAL" clId="{A24CFBFB-2AC0-4E84-BD80-FDB2FF37AE86}" dt="2024-05-21T11:28:30.218" v="206"/>
          <ac:picMkLst>
            <pc:docMk/>
            <pc:sldMk cId="2410581158" sldId="2535"/>
            <ac:picMk id="10" creationId="{F9F410CE-E11C-43B0-203E-2929C54A5CAF}"/>
          </ac:picMkLst>
        </pc:picChg>
        <pc:picChg chg="mod">
          <ac:chgData name="Irati Meñica Nebreda" userId="9f724796-d086-452a-87a2-a14226258a8b" providerId="ADAL" clId="{A24CFBFB-2AC0-4E84-BD80-FDB2FF37AE86}" dt="2024-05-21T11:28:30.218" v="206"/>
          <ac:picMkLst>
            <pc:docMk/>
            <pc:sldMk cId="2410581158" sldId="2535"/>
            <ac:picMk id="11" creationId="{84B6BB2D-32D9-EF2C-8C1B-391555FF9984}"/>
          </ac:picMkLst>
        </pc:picChg>
        <pc:picChg chg="add mod">
          <ac:chgData name="Irati Meñica Nebreda" userId="9f724796-d086-452a-87a2-a14226258a8b" providerId="ADAL" clId="{A24CFBFB-2AC0-4E84-BD80-FDB2FF37AE86}" dt="2024-05-21T11:30:09.907" v="231"/>
          <ac:picMkLst>
            <pc:docMk/>
            <pc:sldMk cId="2410581158" sldId="2535"/>
            <ac:picMk id="14" creationId="{28BD9368-2EA2-1E3E-122F-E3E9E0DBC33A}"/>
          </ac:picMkLst>
        </pc:picChg>
      </pc:sldChg>
      <pc:sldMasterChg chg="delSldLayout">
        <pc:chgData name="Irati Meñica Nebreda" userId="9f724796-d086-452a-87a2-a14226258a8b" providerId="ADAL" clId="{A24CFBFB-2AC0-4E84-BD80-FDB2FF37AE86}" dt="2024-05-21T11:03:17.760" v="144" actId="47"/>
        <pc:sldMasterMkLst>
          <pc:docMk/>
          <pc:sldMasterMk cId="4192928852" sldId="2147483648"/>
        </pc:sldMasterMkLst>
        <pc:sldLayoutChg chg="del">
          <pc:chgData name="Irati Meñica Nebreda" userId="9f724796-d086-452a-87a2-a14226258a8b" providerId="ADAL" clId="{A24CFBFB-2AC0-4E84-BD80-FDB2FF37AE86}" dt="2024-05-21T11:03:17.760" v="144" actId="47"/>
          <pc:sldLayoutMkLst>
            <pc:docMk/>
            <pc:sldMasterMk cId="4192928852" sldId="2147483648"/>
            <pc:sldLayoutMk cId="2658511282" sldId="21474836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u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751B3489-0729-463E-A208-84A2774D3DB5}" type="datetimeFigureOut">
              <a:rPr lang="eu-ES" smtClean="0"/>
              <a:t>2024/5/21</a:t>
            </a:fld>
            <a:endParaRPr lang="eu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u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u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9428586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u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28586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701B7E88-D9D1-41AD-A37C-3BA2ACCCBDE5}" type="slidenum">
              <a:rPr lang="eu-ES" smtClean="0"/>
              <a:t>‹Nº›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1150709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u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B7E88-D9D1-41AD-A37C-3BA2ACCCBDE5}" type="slidenum">
              <a:rPr lang="eu-ES" smtClean="0"/>
              <a:t>2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1488316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B7E88-D9D1-41AD-A37C-3BA2ACCCBDE5}" type="slidenum">
              <a:rPr lang="eu-ES" smtClean="0"/>
              <a:t>11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15512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B7E88-D9D1-41AD-A37C-3BA2ACCCBDE5}" type="slidenum">
              <a:rPr lang="eu-ES" smtClean="0"/>
              <a:t>3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1978771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u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B7E88-D9D1-41AD-A37C-3BA2ACCCBDE5}" type="slidenum">
              <a:rPr lang="eu-ES" smtClean="0"/>
              <a:t>4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303763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B7E88-D9D1-41AD-A37C-3BA2ACCCBDE5}" type="slidenum">
              <a:rPr lang="eu-ES" smtClean="0"/>
              <a:t>5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1350526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B7E88-D9D1-41AD-A37C-3BA2ACCCBDE5}" type="slidenum">
              <a:rPr lang="eu-ES" smtClean="0"/>
              <a:t>6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408331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B7E88-D9D1-41AD-A37C-3BA2ACCCBDE5}" type="slidenum">
              <a:rPr lang="eu-ES" smtClean="0"/>
              <a:t>7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155026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B7E88-D9D1-41AD-A37C-3BA2ACCCBDE5}" type="slidenum">
              <a:rPr lang="eu-ES" smtClean="0"/>
              <a:t>8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101410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B7E88-D9D1-41AD-A37C-3BA2ACCCBDE5}" type="slidenum">
              <a:rPr lang="eu-ES" smtClean="0"/>
              <a:t>9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4135653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u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B7E88-D9D1-41AD-A37C-3BA2ACCCBDE5}" type="slidenum">
              <a:rPr lang="eu-ES" smtClean="0"/>
              <a:t>10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3878968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FC0696-3C36-42DA-9770-5B7DFC6CB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FC6AA-E622-48D5-92EC-C90D78B15D01}" type="datetime1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1A16EA-DC0F-4125-909F-2605E60B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Cómo elaborar los censos de amianto en la CAPV / Nola egin amiantoaren udal-erroldak EAEn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DD2163-8CF4-4AC8-BE6D-0F6779F3F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rudia 277">
            <a:extLst>
              <a:ext uri="{FF2B5EF4-FFF2-40B4-BE49-F238E27FC236}">
                <a16:creationId xmlns:a16="http://schemas.microsoft.com/office/drawing/2014/main" id="{F9515E6C-67DD-4647-BA24-0927A89B811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6" y="-77638"/>
            <a:ext cx="276045" cy="697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4B394FA-14D0-443B-B214-2B84E967B3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9277" y="857408"/>
            <a:ext cx="8533446" cy="2571591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611F10C-30C1-44B3-8DFD-41166D0E20AD}"/>
              </a:ext>
            </a:extLst>
          </p:cNvPr>
          <p:cNvSpPr txBox="1">
            <a:spLocks/>
          </p:cNvSpPr>
          <p:nvPr userDrawn="1"/>
        </p:nvSpPr>
        <p:spPr>
          <a:xfrm>
            <a:off x="1457863" y="4261448"/>
            <a:ext cx="9420045" cy="15691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719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921F90-44EA-402E-9805-2FE0A45C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317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D425D2-5067-40D7-B07C-C21CF1C8B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7B59AA-1361-4BF2-9A8C-29F04F2D7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8" name="Irudia 277">
            <a:extLst>
              <a:ext uri="{FF2B5EF4-FFF2-40B4-BE49-F238E27FC236}">
                <a16:creationId xmlns:a16="http://schemas.microsoft.com/office/drawing/2014/main" id="{B4A84A4E-4CA0-4988-9CD6-B61651530B2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4931" y="-5168106"/>
            <a:ext cx="185738" cy="105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C256F3-D4D5-4D9A-ACD6-2CEAA2B39C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3668" y="55403"/>
            <a:ext cx="1460263" cy="44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8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51BC6A-190B-4142-B687-89095A09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2404C9-1085-4C85-8596-0893AE520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748C09-BA25-4FC0-B950-232566021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CC405-1A20-4DE2-964A-5A3EF15C306D}" type="datetime1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D30050-D041-4B1B-BCDB-26CA1826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Cómo elaborar los censos de amianto en la CAPV / Nola egin amiantoaren udal-erroldak EAEn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4493F8-5AF9-4DB4-AFCD-C9A4989D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rudia 277">
            <a:extLst>
              <a:ext uri="{FF2B5EF4-FFF2-40B4-BE49-F238E27FC236}">
                <a16:creationId xmlns:a16="http://schemas.microsoft.com/office/drawing/2014/main" id="{65587AEC-A3C6-41B1-BC17-FAE662748E5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9053" y="-5168106"/>
            <a:ext cx="185738" cy="105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B204AE4-4220-4D73-8767-36B7AFD0A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7790" y="55403"/>
            <a:ext cx="1460263" cy="44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94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71CCEE-7A50-414B-AE3B-BA7B3450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EAF29B-659B-4BC0-9AE1-4E14ECB49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3357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1F19DB-2A0D-4238-B1C5-56391C418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657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8" name="Irudia 277">
            <a:extLst>
              <a:ext uri="{FF2B5EF4-FFF2-40B4-BE49-F238E27FC236}">
                <a16:creationId xmlns:a16="http://schemas.microsoft.com/office/drawing/2014/main" id="{6D58E5B7-F6C9-49AF-89B9-1B0605955ED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4931" y="-5168106"/>
            <a:ext cx="185738" cy="105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F4DB01C-6557-457F-8AD7-FB49415941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3668" y="55403"/>
            <a:ext cx="1460263" cy="44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78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51BC6A-190B-4142-B687-89095A09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2404C9-1085-4C85-8596-0893AE520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rudia 277">
            <a:extLst>
              <a:ext uri="{FF2B5EF4-FFF2-40B4-BE49-F238E27FC236}">
                <a16:creationId xmlns:a16="http://schemas.microsoft.com/office/drawing/2014/main" id="{65587AEC-A3C6-41B1-BC17-FAE662748E5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9053" y="-5168106"/>
            <a:ext cx="185738" cy="105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DC451F0-4535-4704-A9E7-B5CE0E33AB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251" y="41039"/>
            <a:ext cx="647729" cy="73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36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921F90-44EA-402E-9805-2FE0A45C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317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D425D2-5067-40D7-B07C-C21CF1C8B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7B59AA-1361-4BF2-9A8C-29F04F2D7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DA37DA-FC53-481B-ACD0-544407C22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2CAE-3468-4373-BBE2-40CD0A4BB3B7}" type="datetime1">
              <a:rPr lang="es-ES" smtClean="0"/>
              <a:t>21/05/2024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0D7FAC-FFA3-4BA5-A228-D2A7CA22A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Cómo elaborar los censos de amianto en la CAPV / Nola egin amiantoaren udal-erroldak EAEn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C4F19C-5749-4B52-817D-6C02B6D0C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rudia 277">
            <a:extLst>
              <a:ext uri="{FF2B5EF4-FFF2-40B4-BE49-F238E27FC236}">
                <a16:creationId xmlns:a16="http://schemas.microsoft.com/office/drawing/2014/main" id="{B4A84A4E-4CA0-4988-9CD6-B61651530B2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4931" y="-5168106"/>
            <a:ext cx="185738" cy="105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3D66847B-1D25-F837-AD48-4D0E29B026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665" y="75057"/>
            <a:ext cx="1269044" cy="4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12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AF99A2-F130-4565-BB20-1D8511A06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DDA60E-3141-4FF5-8A3D-9AA699898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E78C78-AB42-4498-99EC-A856F4285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9CE64-8667-4074-8B9A-B4DE7907DFC1}" type="datetime1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68F90D-C929-4753-9F20-4A8A6B218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Cómo elaborar los censos de amianto en la CAPV / Nola egin amiantoaren udal-erroldak EAEn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8F78BC-8CF1-416C-A24C-B81E1288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1204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E4286-E56C-4607-817B-C2AD974F0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8C887D0-B3CC-409E-A502-81F700CA4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553C8-9333-48A9-AB64-5CA43E8AF662}" type="datetime1">
              <a:rPr lang="es-ES" smtClean="0"/>
              <a:t>21/05/2024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A7EC11-6414-47D4-9D71-CCED6FF02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Cómo elaborar los censos de amianto en la CAPV / Nola egin amiantoaren udal-erroldak EAEn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873CB06-BCD5-4F6D-AD2F-013D96F6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E8D2A2B-3526-4444-BDB1-2089AAB9D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87" y="2831795"/>
            <a:ext cx="1499616" cy="1712976"/>
          </a:xfrm>
          <a:prstGeom prst="rect">
            <a:avLst/>
          </a:prstGeom>
        </p:spPr>
      </p:pic>
      <p:pic>
        <p:nvPicPr>
          <p:cNvPr id="9" name="Imagen 8" descr="Texto, Logotipo&#10;&#10;Descripción generada automáticamente">
            <a:extLst>
              <a:ext uri="{FF2B5EF4-FFF2-40B4-BE49-F238E27FC236}">
                <a16:creationId xmlns:a16="http://schemas.microsoft.com/office/drawing/2014/main" id="{68C50B54-090D-4928-8ACA-3E4C6AC47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7" y="3219033"/>
            <a:ext cx="4678680" cy="713232"/>
          </a:xfrm>
          <a:prstGeom prst="rect">
            <a:avLst/>
          </a:prstGeom>
        </p:spPr>
      </p:pic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E204D7C-FE7C-43A9-BC24-C81DD83C1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202" y="2117900"/>
            <a:ext cx="1527048" cy="3450336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46B6DE60-1DDF-4FCF-9187-12382A17E6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47" y="4544770"/>
            <a:ext cx="4700425" cy="119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82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EE90A58A-3D04-4D34-AF8C-C26A6E6E1393}"/>
              </a:ext>
            </a:extLst>
          </p:cNvPr>
          <p:cNvSpPr txBox="1">
            <a:spLocks/>
          </p:cNvSpPr>
          <p:nvPr userDrawn="1"/>
        </p:nvSpPr>
        <p:spPr>
          <a:xfrm>
            <a:off x="871268" y="45134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Gracias por estar entre nosotras. </a:t>
            </a:r>
          </a:p>
          <a:p>
            <a:r>
              <a:rPr lang="es-ES"/>
              <a:t>Cuídate y hasta pronto!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7C9F904-B105-446D-92FE-12AC7E2CD0CA}"/>
              </a:ext>
            </a:extLst>
          </p:cNvPr>
          <p:cNvSpPr txBox="1">
            <a:spLocks/>
          </p:cNvSpPr>
          <p:nvPr userDrawn="1"/>
        </p:nvSpPr>
        <p:spPr>
          <a:xfrm>
            <a:off x="1032163" y="16005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err="1"/>
              <a:t>Eskerrik</a:t>
            </a:r>
            <a:r>
              <a:rPr lang="es-ES"/>
              <a:t> </a:t>
            </a:r>
            <a:r>
              <a:rPr lang="es-ES" err="1"/>
              <a:t>asko</a:t>
            </a:r>
            <a:r>
              <a:rPr lang="es-ES"/>
              <a:t> </a:t>
            </a:r>
            <a:r>
              <a:rPr lang="es-ES" err="1"/>
              <a:t>gurekin</a:t>
            </a:r>
            <a:r>
              <a:rPr lang="es-ES"/>
              <a:t> </a:t>
            </a:r>
            <a:r>
              <a:rPr lang="es-ES" err="1"/>
              <a:t>izateagatik</a:t>
            </a:r>
            <a:endParaRPr lang="es-ES"/>
          </a:p>
          <a:p>
            <a:r>
              <a:rPr lang="es-ES" err="1"/>
              <a:t>Zaindu</a:t>
            </a:r>
            <a:r>
              <a:rPr lang="es-ES"/>
              <a:t> eta </a:t>
            </a:r>
            <a:r>
              <a:rPr lang="es-ES" err="1"/>
              <a:t>Laister</a:t>
            </a:r>
            <a:r>
              <a:rPr lang="es-ES"/>
              <a:t> arte!</a:t>
            </a:r>
          </a:p>
          <a:p>
            <a:endParaRPr lang="es-ES"/>
          </a:p>
        </p:txBody>
      </p:sp>
      <p:pic>
        <p:nvPicPr>
          <p:cNvPr id="2" name="Imagen 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45F46E7-4FFF-9824-DA98-792BBA91E7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57" y="2926150"/>
            <a:ext cx="3459202" cy="135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84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1F122-BB7F-4D6F-ABB6-CF5BB3842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4565751-ABCF-410E-B64E-A899229CD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3BAC81-2103-45E8-9C9C-4F00E322E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E30A960-644F-4E10-B830-DFD01068A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DF2E-E6D3-477E-9968-3AD3342977C2}" type="datetime1">
              <a:rPr lang="es-ES" smtClean="0"/>
              <a:t>21/05/2024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EBBAEA-1FA6-4C50-B0BE-7BC134F3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Cómo elaborar los censos de amianto en la CAPV / Nola egin amiantoaren udal-erroldak EAEn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3B9958-C8DB-4FFF-939C-BF5EFFAE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44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91862F-B995-428D-9EFB-F508FF2F3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B04598-1536-4031-8CF8-77B0972A6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655083-F70A-4050-97EE-62CC3A7A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2B7E-6335-4129-9816-67CE50AF0BEC}" type="datetime1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718A70-340A-4CCD-9107-EB40483A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Cómo elaborar los censos de amianto en la CAPV / Nola egin amiantoaren udal-erroldak EAEn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52CAE5-67D7-49D5-A674-39B0129A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576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rudia 277">
            <a:extLst>
              <a:ext uri="{FF2B5EF4-FFF2-40B4-BE49-F238E27FC236}">
                <a16:creationId xmlns:a16="http://schemas.microsoft.com/office/drawing/2014/main" id="{F9515E6C-67DD-4647-BA24-0927A89B811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6" y="-77638"/>
            <a:ext cx="276045" cy="697877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611F10C-30C1-44B3-8DFD-41166D0E20AD}"/>
              </a:ext>
            </a:extLst>
          </p:cNvPr>
          <p:cNvSpPr txBox="1">
            <a:spLocks/>
          </p:cNvSpPr>
          <p:nvPr userDrawn="1"/>
        </p:nvSpPr>
        <p:spPr>
          <a:xfrm>
            <a:off x="1457863" y="4261448"/>
            <a:ext cx="9420045" cy="15691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1ADD5CF-AE0D-40A1-BF82-44939178D6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066155"/>
            <a:ext cx="5379720" cy="655320"/>
          </a:xfrm>
          <a:prstGeom prst="rect">
            <a:avLst/>
          </a:prstGeom>
        </p:spPr>
      </p:pic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F1F72CBC-2436-420A-967A-75BDA819BB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77908" y="6211252"/>
            <a:ext cx="997789" cy="365125"/>
          </a:xfrm>
        </p:spPr>
        <p:txBody>
          <a:bodyPr/>
          <a:lstStyle/>
          <a:p>
            <a:fld id="{E230F960-B875-438F-9EF5-EB186096C38B}" type="datetime1">
              <a:rPr lang="es-ES" smtClean="0"/>
              <a:t>21/05/2024</a:t>
            </a:fld>
            <a:endParaRPr lang="es-ES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A1693E0F-EA58-45C7-929E-548D4156E03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54628" y="4241437"/>
            <a:ext cx="9144000" cy="8509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sz="3200"/>
          </a:p>
        </p:txBody>
      </p:sp>
      <p:pic>
        <p:nvPicPr>
          <p:cNvPr id="5" name="Imagen 4" descr="Gráfico, Gráfico de proyección solar&#10;&#10;Descripción generada automáticamente">
            <a:extLst>
              <a:ext uri="{FF2B5EF4-FFF2-40B4-BE49-F238E27FC236}">
                <a16:creationId xmlns:a16="http://schemas.microsoft.com/office/drawing/2014/main" id="{35007C32-76B0-AADE-176D-C9A862FC4B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17" y="446161"/>
            <a:ext cx="2696966" cy="116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78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9F8528C-8857-47F0-B605-CA89D7C28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D7F318-4E6F-4A66-A76D-5618D9B6E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5FAD4-61EE-40EA-88DC-C366F470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2AAF-50C5-40F6-8836-0C63D3CD8540}" type="datetime1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34393B-2847-4B40-8950-BF074641C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Cómo elaborar los censos de amianto en la CAPV / Nola egin amiantoaren udal-erroldak EAEn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373DE4-C4E7-4F85-AEA2-7905B865B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9451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8F026-4109-1DAB-5774-B61DAEEF4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517679"/>
            <a:ext cx="9144000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EC0748-ABA8-DEE3-0316-4AD17B7FA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noFill/>
        </p:spPr>
        <p:txBody>
          <a:bodyPr/>
          <a:lstStyle>
            <a:lvl1pPr marL="0" indent="0" algn="ctr">
              <a:buNone/>
              <a:defRPr sz="2400"/>
            </a:lvl1pPr>
            <a:lvl2pPr marL="457179" indent="0" algn="ctr">
              <a:buNone/>
              <a:defRPr sz="2000"/>
            </a:lvl2pPr>
            <a:lvl3pPr marL="914358" indent="0" algn="ctr">
              <a:buNone/>
              <a:defRPr sz="1800"/>
            </a:lvl3pPr>
            <a:lvl4pPr marL="1371536" indent="0" algn="ctr">
              <a:buNone/>
              <a:defRPr sz="1600"/>
            </a:lvl4pPr>
            <a:lvl5pPr marL="1828715" indent="0" algn="ctr">
              <a:buNone/>
              <a:defRPr sz="1600"/>
            </a:lvl5pPr>
            <a:lvl6pPr marL="2285894" indent="0" algn="ctr">
              <a:buNone/>
              <a:defRPr sz="1600"/>
            </a:lvl6pPr>
            <a:lvl7pPr marL="2743073" indent="0" algn="ctr">
              <a:buNone/>
              <a:defRPr sz="1600"/>
            </a:lvl7pPr>
            <a:lvl8pPr marL="3200252" indent="0" algn="ctr">
              <a:buNone/>
              <a:defRPr sz="1600"/>
            </a:lvl8pPr>
            <a:lvl9pPr marL="365743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9DC3B2-3CF0-BE78-DE5A-5C54CF90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0C940-0160-493E-BF74-F87DB48E01CC}" type="datetimeFigureOut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750BBE-9DAA-454F-2620-2DFF99061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01B64E-ABE6-FCB3-5820-5FB0047A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FC48E-C58B-400E-B705-D45DF02C8C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5730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(escudo central) / Azala (erdiko armarri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3EEBC30B-089B-55E9-CED4-46392021B1F0}"/>
              </a:ext>
            </a:extLst>
          </p:cNvPr>
          <p:cNvSpPr>
            <a:spLocks/>
          </p:cNvSpPr>
          <p:nvPr userDrawn="1"/>
        </p:nvSpPr>
        <p:spPr bwMode="auto">
          <a:xfrm>
            <a:off x="3725517" y="4433597"/>
            <a:ext cx="8176270" cy="1155286"/>
          </a:xfrm>
          <a:prstGeom prst="roundRect">
            <a:avLst>
              <a:gd name="adj" fmla="val 9551"/>
            </a:avLst>
          </a:prstGeom>
          <a:solidFill>
            <a:schemeClr val="bg1"/>
          </a:solidFill>
          <a:ln w="127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/>
          <a:lstStyle/>
          <a:p>
            <a:pPr algn="ctr" eaLnBrk="1" hangingPunct="1">
              <a:defRPr/>
            </a:pPr>
            <a:endParaRPr lang="es-ES" sz="180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ABC55-A601-5AB6-B0D0-0A765A7435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169" y="4740276"/>
            <a:ext cx="4962769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725517" y="2112605"/>
            <a:ext cx="8176270" cy="1352115"/>
          </a:xfrm>
          <a:prstGeom prst="rect">
            <a:avLst/>
          </a:prstGeom>
        </p:spPr>
        <p:txBody>
          <a:bodyPr lIns="67355" tIns="33677" rIns="67355" bIns="33677" anchor="b"/>
          <a:lstStyle>
            <a:lvl1pPr algn="ctr">
              <a:defRPr sz="4400" b="1">
                <a:latin typeface="Helvetica Ligh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9" name="Testuaren leku-marka 15"/>
          <p:cNvSpPr>
            <a:spLocks noGrp="1"/>
          </p:cNvSpPr>
          <p:nvPr>
            <p:ph type="body" sz="quarter" idx="10"/>
          </p:nvPr>
        </p:nvSpPr>
        <p:spPr>
          <a:xfrm>
            <a:off x="3725516" y="3530261"/>
            <a:ext cx="8176268" cy="760140"/>
          </a:xfrm>
          <a:prstGeom prst="rect">
            <a:avLst/>
          </a:prstGeom>
        </p:spPr>
        <p:txBody>
          <a:bodyPr lIns="67355" tIns="33677" rIns="67355" bIns="33677"/>
          <a:lstStyle>
            <a:lvl1pPr marL="0" indent="0">
              <a:buNone/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277764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(escudo lateral) / Azala (alboko armarri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99575D44-6018-D032-0ADD-7251DABFEF7B}"/>
              </a:ext>
            </a:extLst>
          </p:cNvPr>
          <p:cNvSpPr>
            <a:spLocks/>
          </p:cNvSpPr>
          <p:nvPr userDrawn="1"/>
        </p:nvSpPr>
        <p:spPr bwMode="auto">
          <a:xfrm>
            <a:off x="3725517" y="4433597"/>
            <a:ext cx="8176270" cy="1155286"/>
          </a:xfrm>
          <a:prstGeom prst="roundRect">
            <a:avLst>
              <a:gd name="adj" fmla="val 9551"/>
            </a:avLst>
          </a:prstGeom>
          <a:solidFill>
            <a:schemeClr val="bg1"/>
          </a:solidFill>
          <a:ln w="127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/>
          <a:lstStyle/>
          <a:p>
            <a:pPr algn="ctr" eaLnBrk="1" hangingPunct="1">
              <a:defRPr/>
            </a:pPr>
            <a:endParaRPr lang="es-ES" sz="180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5D65BD-5789-1BF0-EBEF-672B29EDBD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324" y="4741864"/>
            <a:ext cx="234266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6 Imagen">
            <a:extLst>
              <a:ext uri="{FF2B5EF4-FFF2-40B4-BE49-F238E27FC236}">
                <a16:creationId xmlns:a16="http://schemas.microsoft.com/office/drawing/2014/main" id="{B45D6B72-AAE8-6956-D9F4-D616ADEE40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031" y="4741863"/>
            <a:ext cx="1287584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 Título"/>
          <p:cNvSpPr>
            <a:spLocks noGrp="1"/>
          </p:cNvSpPr>
          <p:nvPr>
            <p:ph type="title"/>
          </p:nvPr>
        </p:nvSpPr>
        <p:spPr>
          <a:xfrm>
            <a:off x="3725517" y="2112605"/>
            <a:ext cx="8176270" cy="1352115"/>
          </a:xfrm>
          <a:prstGeom prst="rect">
            <a:avLst/>
          </a:prstGeom>
        </p:spPr>
        <p:txBody>
          <a:bodyPr lIns="67355" tIns="33677" rIns="67355" bIns="33677" anchor="b"/>
          <a:lstStyle>
            <a:lvl1pPr algn="ctr">
              <a:defRPr sz="4400" b="1">
                <a:latin typeface="Helvetica Ligh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18" name="Testuaren leku-marka 15"/>
          <p:cNvSpPr>
            <a:spLocks noGrp="1"/>
          </p:cNvSpPr>
          <p:nvPr>
            <p:ph type="body" sz="quarter" idx="10"/>
          </p:nvPr>
        </p:nvSpPr>
        <p:spPr>
          <a:xfrm>
            <a:off x="3725516" y="3530261"/>
            <a:ext cx="8176268" cy="760140"/>
          </a:xfrm>
          <a:prstGeom prst="rect">
            <a:avLst/>
          </a:prstGeom>
        </p:spPr>
        <p:txBody>
          <a:bodyPr lIns="67355" tIns="33677" rIns="67355" bIns="33677"/>
          <a:lstStyle>
            <a:lvl1pPr marL="0" indent="0">
              <a:buNone/>
              <a:defRPr>
                <a:latin typeface="Helvetica Light"/>
              </a:defRPr>
            </a:lvl1pPr>
            <a:lvl2pPr>
              <a:defRPr>
                <a:latin typeface="Helvetica Light"/>
              </a:defRPr>
            </a:lvl2pPr>
            <a:lvl3pPr>
              <a:defRPr>
                <a:latin typeface="Helvetica Light"/>
              </a:defRPr>
            </a:lvl3pPr>
            <a:lvl4pPr>
              <a:defRPr>
                <a:latin typeface="Helvetica Light"/>
              </a:defRPr>
            </a:lvl4pPr>
            <a:lvl5pPr>
              <a:defRPr>
                <a:latin typeface="Helvetica Light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8368950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a / Bereizgai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757246C7-0218-D36A-8202-8AA3D2E9ADAE}"/>
              </a:ext>
            </a:extLst>
          </p:cNvPr>
          <p:cNvSpPr>
            <a:spLocks/>
          </p:cNvSpPr>
          <p:nvPr/>
        </p:nvSpPr>
        <p:spPr bwMode="auto">
          <a:xfrm>
            <a:off x="604242" y="5995170"/>
            <a:ext cx="10916544" cy="598289"/>
          </a:xfrm>
          <a:prstGeom prst="roundRect">
            <a:avLst>
              <a:gd name="adj" fmla="val 9551"/>
            </a:avLst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  <p:txBody>
          <a:bodyPr lIns="0" tIns="0" rIns="0" bIns="0"/>
          <a:lstStyle/>
          <a:p>
            <a:pPr algn="ctr" eaLnBrk="1" hangingPunct="1">
              <a:defRPr/>
            </a:pPr>
            <a:endParaRPr lang="es-ES" sz="180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57A6B-9F56-7971-8711-7D5284482C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908" y="6070600"/>
            <a:ext cx="2071077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stuaren leku-marka 2"/>
          <p:cNvSpPr>
            <a:spLocks noGrp="1"/>
          </p:cNvSpPr>
          <p:nvPr>
            <p:ph type="body" sz="quarter" idx="10"/>
          </p:nvPr>
        </p:nvSpPr>
        <p:spPr>
          <a:xfrm>
            <a:off x="3598223" y="2669542"/>
            <a:ext cx="7922564" cy="558105"/>
          </a:xfrm>
          <a:prstGeom prst="rect">
            <a:avLst/>
          </a:prstGeom>
        </p:spPr>
        <p:txBody>
          <a:bodyPr lIns="67355" tIns="33677" rIns="67355" bIns="33677"/>
          <a:lstStyle>
            <a:lvl1pPr marL="0" indent="0" algn="r">
              <a:buNone/>
              <a:defRPr b="1">
                <a:latin typeface="Helvetica Ligh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1" name="Irudiaren leku-marka 2"/>
          <p:cNvSpPr>
            <a:spLocks noGrp="1"/>
          </p:cNvSpPr>
          <p:nvPr>
            <p:ph type="pic" sz="quarter" idx="11"/>
          </p:nvPr>
        </p:nvSpPr>
        <p:spPr>
          <a:xfrm>
            <a:off x="1167953" y="5960533"/>
            <a:ext cx="3375422" cy="618381"/>
          </a:xfrm>
          <a:prstGeom prst="rect">
            <a:avLst/>
          </a:prstGeom>
        </p:spPr>
        <p:txBody>
          <a:bodyPr lIns="67355" tIns="33677" rIns="67355" bIns="33677" anchor="ctr"/>
          <a:lstStyle>
            <a:lvl1pPr marL="0" indent="0" algn="ctr">
              <a:buNone/>
              <a:defRPr sz="1800">
                <a:latin typeface="Helvetica Light"/>
              </a:defRPr>
            </a:lvl1pPr>
          </a:lstStyle>
          <a:p>
            <a:pPr lvl="0"/>
            <a:r>
              <a:rPr lang="es-ES" noProof="0">
                <a:sym typeface="Gill Sans" charset="0"/>
              </a:rPr>
              <a:t>Haga clic en el icono para agregar una imagen</a:t>
            </a:r>
            <a:endParaRPr lang="es-ES" noProof="0" dirty="0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2287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radecimientos (escudo central) / Eskerrak (erdiko armarri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387EA660-7F4E-238D-9B5A-F9B73B79CE69}"/>
              </a:ext>
            </a:extLst>
          </p:cNvPr>
          <p:cNvSpPr>
            <a:spLocks/>
          </p:cNvSpPr>
          <p:nvPr userDrawn="1"/>
        </p:nvSpPr>
        <p:spPr bwMode="auto">
          <a:xfrm>
            <a:off x="2450595" y="5406129"/>
            <a:ext cx="7298532" cy="1155286"/>
          </a:xfrm>
          <a:prstGeom prst="roundRect">
            <a:avLst>
              <a:gd name="adj" fmla="val 9551"/>
            </a:avLst>
          </a:prstGeom>
          <a:solidFill>
            <a:schemeClr val="bg1"/>
          </a:solidFill>
          <a:ln w="12700">
            <a:noFill/>
            <a:prstDash val="sysDot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/>
          <a:lstStyle/>
          <a:p>
            <a:pPr algn="ctr" eaLnBrk="1" hangingPunct="1">
              <a:defRPr/>
            </a:pPr>
            <a:endParaRPr lang="es-ES" sz="180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Testuaren leku-marka 11"/>
          <p:cNvSpPr>
            <a:spLocks noGrp="1"/>
          </p:cNvSpPr>
          <p:nvPr>
            <p:ph type="body" sz="quarter" idx="10"/>
          </p:nvPr>
        </p:nvSpPr>
        <p:spPr>
          <a:xfrm>
            <a:off x="628056" y="897469"/>
            <a:ext cx="10935890" cy="1467818"/>
          </a:xfrm>
          <a:prstGeom prst="rect">
            <a:avLst/>
          </a:prstGeom>
        </p:spPr>
        <p:txBody>
          <a:bodyPr lIns="67355" tIns="33677" rIns="67355" bIns="33677"/>
          <a:lstStyle>
            <a:lvl1pPr marL="0" indent="0" algn="ctr">
              <a:buNone/>
              <a:defRPr sz="4400" b="1">
                <a:latin typeface="Helvetica Ligh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u-ES" dirty="0"/>
              <a:t>Egin klik testu maisuaren estiloak aldatzeko</a:t>
            </a:r>
          </a:p>
          <a:p>
            <a:pPr lvl="1"/>
            <a:r>
              <a:rPr lang="eu-ES" dirty="0"/>
              <a:t>Bigarren maila</a:t>
            </a:r>
          </a:p>
          <a:p>
            <a:pPr lvl="2"/>
            <a:r>
              <a:rPr lang="eu-ES" dirty="0"/>
              <a:t>Hirugarren maila</a:t>
            </a:r>
          </a:p>
          <a:p>
            <a:pPr lvl="3"/>
            <a:r>
              <a:rPr lang="eu-ES" dirty="0"/>
              <a:t>Laugarren maila</a:t>
            </a:r>
          </a:p>
          <a:p>
            <a:pPr lvl="4"/>
            <a:r>
              <a:rPr lang="eu-ES" dirty="0"/>
              <a:t>Bosgarren maila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46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rudia 277">
            <a:extLst>
              <a:ext uri="{FF2B5EF4-FFF2-40B4-BE49-F238E27FC236}">
                <a16:creationId xmlns:a16="http://schemas.microsoft.com/office/drawing/2014/main" id="{3823636E-3927-4080-9478-A77FAF2AA6F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9053" y="-5168106"/>
            <a:ext cx="185738" cy="105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009A90B8-87E9-4988-BF9B-230B6836A298}"/>
              </a:ext>
            </a:extLst>
          </p:cNvPr>
          <p:cNvSpPr txBox="1">
            <a:spLocks/>
          </p:cNvSpPr>
          <p:nvPr userDrawn="1"/>
        </p:nvSpPr>
        <p:spPr>
          <a:xfrm>
            <a:off x="605287" y="361144"/>
            <a:ext cx="5257800" cy="713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>
                <a:solidFill>
                  <a:schemeClr val="tx1"/>
                </a:solidFill>
              </a:rPr>
              <a:t>GAI-ZERRENDA</a:t>
            </a:r>
            <a:r>
              <a:rPr lang="es-ES"/>
              <a:t> 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8280388C-612C-43DA-92C7-0A5351017EB7}"/>
              </a:ext>
            </a:extLst>
          </p:cNvPr>
          <p:cNvSpPr txBox="1">
            <a:spLocks/>
          </p:cNvSpPr>
          <p:nvPr userDrawn="1"/>
        </p:nvSpPr>
        <p:spPr>
          <a:xfrm>
            <a:off x="6500966" y="361144"/>
            <a:ext cx="5257800" cy="713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>
                <a:solidFill>
                  <a:schemeClr val="tx1"/>
                </a:solidFill>
              </a:rPr>
              <a:t>ORDEN DEL DÍA </a:t>
            </a:r>
          </a:p>
        </p:txBody>
      </p:sp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2CE83A49-F2E3-C156-231C-E38D377EF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585" y="49554"/>
            <a:ext cx="1167802" cy="34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33B5F6-20B9-43B7-B4BE-B2A56293E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637" y="1318642"/>
            <a:ext cx="5157787" cy="51005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72AB1D-4A2B-4BF7-BA4D-79C5637EC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5578" y="1318642"/>
            <a:ext cx="5183188" cy="51005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1" name="Irudia 277">
            <a:extLst>
              <a:ext uri="{FF2B5EF4-FFF2-40B4-BE49-F238E27FC236}">
                <a16:creationId xmlns:a16="http://schemas.microsoft.com/office/drawing/2014/main" id="{3823636E-3927-4080-9478-A77FAF2AA6F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9053" y="-5168106"/>
            <a:ext cx="185738" cy="105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009A90B8-87E9-4988-BF9B-230B6836A298}"/>
              </a:ext>
            </a:extLst>
          </p:cNvPr>
          <p:cNvSpPr txBox="1">
            <a:spLocks/>
          </p:cNvSpPr>
          <p:nvPr userDrawn="1"/>
        </p:nvSpPr>
        <p:spPr>
          <a:xfrm>
            <a:off x="605287" y="438778"/>
            <a:ext cx="5257800" cy="713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>
                <a:solidFill>
                  <a:schemeClr val="tx1"/>
                </a:solidFill>
              </a:rPr>
              <a:t>GAI-ZERRENDA</a:t>
            </a:r>
            <a:r>
              <a:rPr lang="es-ES"/>
              <a:t> 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8280388C-612C-43DA-92C7-0A5351017EB7}"/>
              </a:ext>
            </a:extLst>
          </p:cNvPr>
          <p:cNvSpPr txBox="1">
            <a:spLocks/>
          </p:cNvSpPr>
          <p:nvPr userDrawn="1"/>
        </p:nvSpPr>
        <p:spPr>
          <a:xfrm>
            <a:off x="6500966" y="438778"/>
            <a:ext cx="5257800" cy="713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>
                <a:solidFill>
                  <a:schemeClr val="tx1"/>
                </a:solidFill>
              </a:rPr>
              <a:t>ORDEN DEL DÍA </a:t>
            </a:r>
          </a:p>
        </p:txBody>
      </p:sp>
      <p:pic>
        <p:nvPicPr>
          <p:cNvPr id="2" name="Imagen 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26BB5BA0-CF4D-4760-F02A-0660DA3175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665" y="75057"/>
            <a:ext cx="1269044" cy="4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5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33B5F6-20B9-43B7-B4BE-B2A56293E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18642"/>
            <a:ext cx="5157787" cy="51005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72AB1D-4A2B-4BF7-BA4D-79C5637EC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318642"/>
            <a:ext cx="5183188" cy="51005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1" name="Irudia 277">
            <a:extLst>
              <a:ext uri="{FF2B5EF4-FFF2-40B4-BE49-F238E27FC236}">
                <a16:creationId xmlns:a16="http://schemas.microsoft.com/office/drawing/2014/main" id="{3823636E-3927-4080-9478-A77FAF2AA6F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9053" y="-5185359"/>
            <a:ext cx="185738" cy="105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009A90B8-87E9-4988-BF9B-230B6836A298}"/>
              </a:ext>
            </a:extLst>
          </p:cNvPr>
          <p:cNvSpPr txBox="1">
            <a:spLocks/>
          </p:cNvSpPr>
          <p:nvPr userDrawn="1"/>
        </p:nvSpPr>
        <p:spPr>
          <a:xfrm>
            <a:off x="838200" y="438778"/>
            <a:ext cx="5257800" cy="713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>
                <a:solidFill>
                  <a:schemeClr val="tx1"/>
                </a:solidFill>
              </a:rPr>
              <a:t>BERTARATUTAKOAK</a:t>
            </a:r>
            <a:r>
              <a:rPr lang="es-ES"/>
              <a:t> 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8280388C-612C-43DA-92C7-0A5351017EB7}"/>
              </a:ext>
            </a:extLst>
          </p:cNvPr>
          <p:cNvSpPr txBox="1">
            <a:spLocks/>
          </p:cNvSpPr>
          <p:nvPr userDrawn="1"/>
        </p:nvSpPr>
        <p:spPr>
          <a:xfrm>
            <a:off x="6172200" y="430502"/>
            <a:ext cx="5257800" cy="713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>
                <a:solidFill>
                  <a:schemeClr val="tx1"/>
                </a:solidFill>
              </a:rPr>
              <a:t>ASISTENTES</a:t>
            </a:r>
          </a:p>
        </p:txBody>
      </p:sp>
      <p:pic>
        <p:nvPicPr>
          <p:cNvPr id="2" name="Imagen 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BD8B5ED-5A38-A8F5-72A7-AA2E841CD7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665" y="75057"/>
            <a:ext cx="1269044" cy="4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4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AF99A2-F130-4565-BB20-1D8511A06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DDA60E-3141-4FF5-8A3D-9AA699898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E78C78-AB42-4498-99EC-A856F4285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C7459-EC94-4876-98B8-935859CD44CE}" type="datetime1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68F90D-C929-4753-9F20-4A8A6B218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Cómo elaborar los censos de amianto en la CAPV / Nola egin amiantoaren udal-erroldak EAEn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8F78BC-8CF1-416C-A24C-B81E1288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rudia 277">
            <a:extLst>
              <a:ext uri="{FF2B5EF4-FFF2-40B4-BE49-F238E27FC236}">
                <a16:creationId xmlns:a16="http://schemas.microsoft.com/office/drawing/2014/main" id="{1EDBC6F9-92B7-49F9-B6EB-22B12B21C20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9053" y="-5185359"/>
            <a:ext cx="185738" cy="105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AE90C248-0259-FE87-B27A-50091DDE01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585" y="49554"/>
            <a:ext cx="1167802" cy="34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51BC6A-190B-4142-B687-89095A09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2404C9-1085-4C85-8596-0893AE520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rudia 277">
            <a:extLst>
              <a:ext uri="{FF2B5EF4-FFF2-40B4-BE49-F238E27FC236}">
                <a16:creationId xmlns:a16="http://schemas.microsoft.com/office/drawing/2014/main" id="{65587AEC-A3C6-41B1-BC17-FAE662748E5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9053" y="-5168106"/>
            <a:ext cx="185738" cy="105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57A985C-9CC4-EE96-3780-91BDD3567B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665" y="75057"/>
            <a:ext cx="1269044" cy="4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0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921F90-44EA-402E-9805-2FE0A45C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317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D425D2-5067-40D7-B07C-C21CF1C8B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7B59AA-1361-4BF2-9A8C-29F04F2D7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8" name="Irudia 277">
            <a:extLst>
              <a:ext uri="{FF2B5EF4-FFF2-40B4-BE49-F238E27FC236}">
                <a16:creationId xmlns:a16="http://schemas.microsoft.com/office/drawing/2014/main" id="{B4A84A4E-4CA0-4988-9CD6-B61651530B2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4931" y="-5168106"/>
            <a:ext cx="185738" cy="105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8F6708FD-768D-01B1-A8EF-07B627D848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665" y="75057"/>
            <a:ext cx="1269044" cy="4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0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33B5F6-20B9-43B7-B4BE-B2A56293E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18642"/>
            <a:ext cx="5157787" cy="51005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72AB1D-4A2B-4BF7-BA4D-79C5637EC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318642"/>
            <a:ext cx="5183188" cy="510058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1" name="Irudia 277">
            <a:extLst>
              <a:ext uri="{FF2B5EF4-FFF2-40B4-BE49-F238E27FC236}">
                <a16:creationId xmlns:a16="http://schemas.microsoft.com/office/drawing/2014/main" id="{3823636E-3927-4080-9478-A77FAF2AA6F8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9053" y="-5168106"/>
            <a:ext cx="185738" cy="105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C5C4838-B150-4D77-B91A-A7620F182A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7790" y="55403"/>
            <a:ext cx="1460263" cy="440057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DD189C9-32D2-4653-AA58-E77FF7238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317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6230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D8F7C3F-CC6C-42E1-9BA9-2861AC4BE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73B7D6-14B9-4337-B53B-FA17AB1D5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E74FE-FE6F-4EA2-BA3E-8C8D93101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80BE4-1D6F-44C5-B7AB-0306EF75215B}" type="datetime1">
              <a:rPr lang="es-ES" smtClean="0"/>
              <a:t>21/05/2024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BF7BFB-0D37-4BE6-A28C-B82F637DC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Cómo elaborar los censos de amianto en la CAPV / Nola egin amiantoaren udal-erroldak EAEn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5F04B-045A-419C-A335-E4F020FFB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F82FE-88D8-486F-A34B-22D4A4B1237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292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6" r:id="rId3"/>
    <p:sldLayoutId id="2147483660" r:id="rId4"/>
    <p:sldLayoutId id="2147483662" r:id="rId5"/>
    <p:sldLayoutId id="2147483677" r:id="rId6"/>
    <p:sldLayoutId id="2147483674" r:id="rId7"/>
    <p:sldLayoutId id="2147483671" r:id="rId8"/>
    <p:sldLayoutId id="2147483663" r:id="rId9"/>
    <p:sldLayoutId id="2147483670" r:id="rId10"/>
    <p:sldLayoutId id="2147483650" r:id="rId11"/>
    <p:sldLayoutId id="2147483675" r:id="rId12"/>
    <p:sldLayoutId id="2147483672" r:id="rId13"/>
    <p:sldLayoutId id="2147483667" r:id="rId14"/>
    <p:sldLayoutId id="2147483651" r:id="rId15"/>
    <p:sldLayoutId id="2147483654" r:id="rId16"/>
    <p:sldLayoutId id="2147483655" r:id="rId17"/>
    <p:sldLayoutId id="2147483657" r:id="rId18"/>
    <p:sldLayoutId id="2147483658" r:id="rId19"/>
    <p:sldLayoutId id="2147483659" r:id="rId20"/>
    <p:sldLayoutId id="2147483686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7 Imagen" descr="04.jpg">
            <a:extLst>
              <a:ext uri="{FF2B5EF4-FFF2-40B4-BE49-F238E27FC236}">
                <a16:creationId xmlns:a16="http://schemas.microsoft.com/office/drawing/2014/main" id="{879F5BF4-4824-5B6E-9AD7-A895EFA73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6" y="917576"/>
            <a:ext cx="6924431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9" descr="88x31">
            <a:extLst>
              <a:ext uri="{FF2B5EF4-FFF2-40B4-BE49-F238E27FC236}">
                <a16:creationId xmlns:a16="http://schemas.microsoft.com/office/drawing/2014/main" id="{5BF339FE-D203-5C35-8376-599B8C0B3A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492" y="6464300"/>
            <a:ext cx="137550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75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4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 Black" pitchFamily="34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 Black" pitchFamily="34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 Black" pitchFamily="34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Arial Black" pitchFamily="34" charset="0"/>
          <a:ea typeface="ヒラギノ角ゴ ProN W3" charset="0"/>
          <a:cs typeface="ヒラギノ角ゴ ProN W3" charset="0"/>
          <a:sym typeface="Gill Sans"/>
        </a:defRPr>
      </a:lvl5pPr>
      <a:lvl6pPr marL="336774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7354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010321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347094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52413" indent="-252413" algn="ctr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46100" indent="-209550" algn="ctr" rtl="0" eaLnBrk="0" fontAlgn="base" hangingPunct="0">
        <a:spcBef>
          <a:spcPct val="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41375" indent="-168275" algn="ctr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77925" indent="-168275" algn="ctr" rtl="0" eaLnBrk="0" fontAlgn="base" hangingPunct="0">
        <a:spcBef>
          <a:spcPct val="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514475" indent="-168275" algn="ctr" rtl="0" eaLnBrk="0" fontAlgn="base" hangingPunct="0">
        <a:spcBef>
          <a:spcPct val="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36774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7354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01032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347094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6774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3547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0321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094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83868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20641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57415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94188" algn="l" defTabSz="67354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geoeuskadi@euskadi.eus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ixnio.com/pt/objetos/dispositivos-eletronicos/telefone-movel/telefone-celular-comunicacao-tecnologia-mao-eletronica" TargetMode="External"/><Relationship Id="rId13" Type="http://schemas.openxmlformats.org/officeDocument/2006/relationships/image" Target="../media/image21.png"/><Relationship Id="rId3" Type="http://schemas.openxmlformats.org/officeDocument/2006/relationships/image" Target="../media/image42.jpeg"/><Relationship Id="rId7" Type="http://schemas.openxmlformats.org/officeDocument/2006/relationships/image" Target="../media/image45.jp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48.jpeg"/><Relationship Id="rId5" Type="http://schemas.openxmlformats.org/officeDocument/2006/relationships/image" Target="../media/image44.png"/><Relationship Id="rId10" Type="http://schemas.openxmlformats.org/officeDocument/2006/relationships/image" Target="../media/image47.jpeg"/><Relationship Id="rId4" Type="http://schemas.openxmlformats.org/officeDocument/2006/relationships/image" Target="../media/image43.png"/><Relationship Id="rId9" Type="http://schemas.openxmlformats.org/officeDocument/2006/relationships/image" Target="../media/image46.jpe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hoja verde&#10;&#10;Descripción generada automáticamente con confianza media">
            <a:extLst>
              <a:ext uri="{FF2B5EF4-FFF2-40B4-BE49-F238E27FC236}">
                <a16:creationId xmlns:a16="http://schemas.microsoft.com/office/drawing/2014/main" id="{8101D876-BC1A-A8AC-0181-8482311CB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428" y="241"/>
            <a:ext cx="12191144" cy="6857519"/>
          </a:xfrm>
          <a:prstGeom prst="rect">
            <a:avLst/>
          </a:prstGeom>
        </p:spPr>
      </p:pic>
      <p:pic>
        <p:nvPicPr>
          <p:cNvPr id="7" name="Imagen 6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3A191031-101E-A41D-D73D-BB72C7323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42" y="318272"/>
            <a:ext cx="7113315" cy="1939995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DC14050F-CEB3-372A-29B3-551FCAAC80F7}"/>
              </a:ext>
            </a:extLst>
          </p:cNvPr>
          <p:cNvCxnSpPr>
            <a:cxnSpLocks/>
          </p:cNvCxnSpPr>
          <p:nvPr/>
        </p:nvCxnSpPr>
        <p:spPr>
          <a:xfrm>
            <a:off x="2220959" y="3419414"/>
            <a:ext cx="775008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3C1F3042-6ACE-9AFF-F0E2-E1FE71FCE8C2}"/>
              </a:ext>
            </a:extLst>
          </p:cNvPr>
          <p:cNvSpPr txBox="1"/>
          <p:nvPr/>
        </p:nvSpPr>
        <p:spPr>
          <a:xfrm>
            <a:off x="587311" y="3446680"/>
            <a:ext cx="1101736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s-ES" sz="2400" b="1" dirty="0">
                <a:solidFill>
                  <a:schemeClr val="bg1"/>
                </a:solidFill>
              </a:rPr>
              <a:t>AMIANTOAREN ZENTSUAK EGITEKO TRESNA DIGITALAK: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s-ES" sz="2400" b="1" dirty="0">
                <a:solidFill>
                  <a:schemeClr val="bg1"/>
                </a:solidFill>
              </a:rPr>
              <a:t>GEOEUSKADI/GEOUDALA PLATAFORMA. DATUEN EREDUA LANDA-APLIKAZIOA</a:t>
            </a:r>
          </a:p>
          <a:p>
            <a:pPr lvl="1" indent="0" algn="ctr">
              <a:buNone/>
            </a:pPr>
            <a:r>
              <a:rPr lang="es-ES" sz="2400" b="1" dirty="0">
                <a:solidFill>
                  <a:schemeClr val="bg1"/>
                </a:solidFill>
              </a:rPr>
              <a:t>HERRAMIENTAS DIGITALES PARA LA ELABORACIÓN DE LOS CENSOS DE AMIANTO:</a:t>
            </a:r>
          </a:p>
          <a:p>
            <a:pPr lvl="1" indent="0" algn="ctr">
              <a:buNone/>
            </a:pPr>
            <a:r>
              <a:rPr lang="es-ES" sz="2400" b="1" dirty="0">
                <a:solidFill>
                  <a:schemeClr val="bg1"/>
                </a:solidFill>
              </a:rPr>
              <a:t>MODELO DE DATOS. APLICACIÓN DE CAMPO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AE330F-A6F1-4B12-770D-3E15C3369723}"/>
              </a:ext>
            </a:extLst>
          </p:cNvPr>
          <p:cNvSpPr txBox="1"/>
          <p:nvPr/>
        </p:nvSpPr>
        <p:spPr>
          <a:xfrm>
            <a:off x="4780636" y="5091149"/>
            <a:ext cx="263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i="1" dirty="0">
                <a:solidFill>
                  <a:schemeClr val="bg1"/>
                </a:solidFill>
              </a:rPr>
              <a:t>Juan Carlos Barroso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3B3259C-6DAA-DB7A-E02D-E075DCC62C58}"/>
              </a:ext>
            </a:extLst>
          </p:cNvPr>
          <p:cNvSpPr txBox="1"/>
          <p:nvPr/>
        </p:nvSpPr>
        <p:spPr>
          <a:xfrm>
            <a:off x="362667" y="5474371"/>
            <a:ext cx="114666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ES" sz="2000" i="1" dirty="0" err="1">
                <a:solidFill>
                  <a:srgbClr val="E4E4E4"/>
                </a:solidFill>
              </a:rPr>
              <a:t>Lurralde</a:t>
            </a:r>
            <a:r>
              <a:rPr lang="es-ES" sz="2000" i="1" dirty="0">
                <a:solidFill>
                  <a:srgbClr val="E4E4E4"/>
                </a:solidFill>
              </a:rPr>
              <a:t> </a:t>
            </a:r>
            <a:r>
              <a:rPr lang="es-ES" sz="2000" i="1" dirty="0" err="1">
                <a:solidFill>
                  <a:srgbClr val="E4E4E4"/>
                </a:solidFill>
              </a:rPr>
              <a:t>Informazio</a:t>
            </a:r>
            <a:r>
              <a:rPr lang="es-ES" sz="2000" i="1" dirty="0">
                <a:solidFill>
                  <a:srgbClr val="E4E4E4"/>
                </a:solidFill>
              </a:rPr>
              <a:t> </a:t>
            </a:r>
            <a:r>
              <a:rPr lang="es-ES" sz="2000" i="1" dirty="0" err="1">
                <a:solidFill>
                  <a:srgbClr val="E4E4E4"/>
                </a:solidFill>
              </a:rPr>
              <a:t>Zerbitzuaren</a:t>
            </a:r>
            <a:r>
              <a:rPr lang="es-ES" sz="2000" i="1" dirty="0">
                <a:solidFill>
                  <a:srgbClr val="E4E4E4"/>
                </a:solidFill>
              </a:rPr>
              <a:t> </a:t>
            </a:r>
            <a:r>
              <a:rPr lang="es-ES" sz="2000" i="1" dirty="0" err="1">
                <a:solidFill>
                  <a:srgbClr val="E4E4E4"/>
                </a:solidFill>
              </a:rPr>
              <a:t>arduraduna</a:t>
            </a:r>
            <a:r>
              <a:rPr lang="es-ES" sz="2000" i="1" dirty="0">
                <a:solidFill>
                  <a:srgbClr val="E4E4E4"/>
                </a:solidFill>
              </a:rPr>
              <a:t> </a:t>
            </a:r>
            <a:r>
              <a:rPr lang="es-ES" sz="2000" i="1" dirty="0" err="1">
                <a:solidFill>
                  <a:srgbClr val="E4E4E4"/>
                </a:solidFill>
              </a:rPr>
              <a:t>Lurralde</a:t>
            </a:r>
            <a:r>
              <a:rPr lang="es-ES" sz="2000" i="1" dirty="0">
                <a:solidFill>
                  <a:srgbClr val="E4E4E4"/>
                </a:solidFill>
              </a:rPr>
              <a:t> </a:t>
            </a:r>
            <a:r>
              <a:rPr lang="es-ES" sz="2000" i="1" dirty="0" err="1">
                <a:solidFill>
                  <a:srgbClr val="E4E4E4"/>
                </a:solidFill>
              </a:rPr>
              <a:t>Plangintzaren</a:t>
            </a:r>
            <a:r>
              <a:rPr lang="es-ES" sz="2000" i="1" dirty="0">
                <a:solidFill>
                  <a:srgbClr val="E4E4E4"/>
                </a:solidFill>
              </a:rPr>
              <a:t> eta </a:t>
            </a:r>
            <a:r>
              <a:rPr lang="es-ES" sz="2000" i="1" dirty="0" err="1">
                <a:solidFill>
                  <a:srgbClr val="E4E4E4"/>
                </a:solidFill>
              </a:rPr>
              <a:t>Hiri</a:t>
            </a:r>
            <a:r>
              <a:rPr lang="es-ES" sz="2000" i="1" dirty="0">
                <a:solidFill>
                  <a:srgbClr val="E4E4E4"/>
                </a:solidFill>
              </a:rPr>
              <a:t> Agendaren </a:t>
            </a:r>
            <a:r>
              <a:rPr lang="es-ES" sz="2000" i="1" dirty="0" err="1">
                <a:solidFill>
                  <a:srgbClr val="E4E4E4"/>
                </a:solidFill>
              </a:rPr>
              <a:t>Zuzendaritza</a:t>
            </a:r>
            <a:r>
              <a:rPr lang="es-ES" sz="2000" i="1" dirty="0">
                <a:solidFill>
                  <a:srgbClr val="E4E4E4"/>
                </a:solidFill>
              </a:rPr>
              <a:t> </a:t>
            </a:r>
          </a:p>
          <a:p>
            <a:pPr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i="1" dirty="0">
                <a:solidFill>
                  <a:srgbClr val="E4E4E4"/>
                </a:solidFill>
              </a:rPr>
              <a:t>Responsable del Servicio Información Territorial Dirección de Planificación Territorial y Agenda Urbana</a:t>
            </a:r>
          </a:p>
        </p:txBody>
      </p:sp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92BB3A7-8C9E-183A-7AF8-D3773B509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26" y="6297401"/>
            <a:ext cx="1219200" cy="5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58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8BFB7B-C1C7-2A9D-0398-3C3647D6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10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5882E0-BBB3-ECC4-B002-79627774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6310745" cy="365125"/>
          </a:xfrm>
        </p:spPr>
        <p:txBody>
          <a:bodyPr/>
          <a:lstStyle/>
          <a:p>
            <a:r>
              <a:rPr lang="es-ES" dirty="0"/>
              <a:t>Cómo elaborar los censos de amianto en la CAPV / Nola </a:t>
            </a:r>
            <a:r>
              <a:rPr lang="es-ES" dirty="0" err="1"/>
              <a:t>egin</a:t>
            </a:r>
            <a:r>
              <a:rPr lang="es-ES" dirty="0"/>
              <a:t> </a:t>
            </a:r>
            <a:r>
              <a:rPr lang="es-ES" dirty="0" err="1"/>
              <a:t>amiantoaren</a:t>
            </a:r>
            <a:r>
              <a:rPr lang="es-ES" dirty="0"/>
              <a:t> </a:t>
            </a:r>
            <a:r>
              <a:rPr lang="es-ES" dirty="0" err="1"/>
              <a:t>udal-erroldak</a:t>
            </a:r>
            <a:r>
              <a:rPr lang="es-ES" dirty="0"/>
              <a:t> </a:t>
            </a:r>
            <a:r>
              <a:rPr lang="es-ES" dirty="0" err="1"/>
              <a:t>EAEn</a:t>
            </a:r>
            <a:endParaRPr lang="es-E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0E0229A-3014-5F24-49DF-CF41D7D24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8A1576B-A252-3402-5259-EE9352E42DC3}"/>
              </a:ext>
            </a:extLst>
          </p:cNvPr>
          <p:cNvSpPr txBox="1"/>
          <p:nvPr/>
        </p:nvSpPr>
        <p:spPr>
          <a:xfrm>
            <a:off x="204470" y="248457"/>
            <a:ext cx="11149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/>
                </a:solidFill>
              </a:rPr>
              <a:t>5. </a:t>
            </a:r>
            <a:r>
              <a:rPr lang="pt-BR" sz="2400" b="1" dirty="0">
                <a:solidFill>
                  <a:schemeClr val="accent1"/>
                </a:solidFill>
              </a:rPr>
              <a:t>EXCEL ESPORTAZIOA: "</a:t>
            </a:r>
            <a:r>
              <a:rPr lang="pt-BR" sz="2400" b="1" dirty="0" err="1">
                <a:solidFill>
                  <a:schemeClr val="accent1"/>
                </a:solidFill>
              </a:rPr>
              <a:t>Amiantoaren</a:t>
            </a:r>
            <a:r>
              <a:rPr lang="pt-BR" sz="2400" b="1" dirty="0">
                <a:solidFill>
                  <a:schemeClr val="accent1"/>
                </a:solidFill>
              </a:rPr>
              <a:t> </a:t>
            </a:r>
            <a:r>
              <a:rPr lang="pt-BR" sz="2400" b="1" dirty="0" err="1">
                <a:solidFill>
                  <a:schemeClr val="accent1"/>
                </a:solidFill>
              </a:rPr>
              <a:t>Zentsuaren</a:t>
            </a:r>
            <a:r>
              <a:rPr lang="pt-BR" sz="2400" b="1" dirty="0">
                <a:solidFill>
                  <a:schemeClr val="accent1"/>
                </a:solidFill>
              </a:rPr>
              <a:t> </a:t>
            </a:r>
            <a:r>
              <a:rPr lang="pt-BR" sz="2400" b="1" dirty="0" err="1">
                <a:solidFill>
                  <a:schemeClr val="accent1"/>
                </a:solidFill>
              </a:rPr>
              <a:t>Erregistroa</a:t>
            </a:r>
            <a:r>
              <a:rPr lang="pt-BR" sz="2400" b="1" dirty="0">
                <a:solidFill>
                  <a:schemeClr val="accent1"/>
                </a:solidFill>
              </a:rPr>
              <a:t>“</a:t>
            </a:r>
          </a:p>
          <a:p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5. EXPORTACIÓN EXCEL: “Registro Censo Amianto”</a:t>
            </a:r>
          </a:p>
          <a:p>
            <a:endParaRPr lang="es-ES" sz="2400" b="1" dirty="0">
              <a:solidFill>
                <a:schemeClr val="accent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3ED1468-19CA-0DB9-74BA-A0D7A6E1F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0241" name="Imagen 1" descr="Interfaz de usuario gráfica, Aplicación, Tabla&#10;&#10;Descripción generada automáticamente">
            <a:extLst>
              <a:ext uri="{FF2B5EF4-FFF2-40B4-BE49-F238E27FC236}">
                <a16:creationId xmlns:a16="http://schemas.microsoft.com/office/drawing/2014/main" id="{4947E2C6-69CE-EFF6-22A7-8BB44D188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1"/>
          <a:stretch>
            <a:fillRect/>
          </a:stretch>
        </p:blipFill>
        <p:spPr bwMode="auto">
          <a:xfrm>
            <a:off x="643466" y="1265840"/>
            <a:ext cx="6019800" cy="36893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8D7BEE-02B3-177B-15C1-62F4259AD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146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9" name="Imagen 8" descr="Interfaz de usuario gráfica, Tabla&#10;&#10;Descripción generada automáticamente">
            <a:extLst>
              <a:ext uri="{FF2B5EF4-FFF2-40B4-BE49-F238E27FC236}">
                <a16:creationId xmlns:a16="http://schemas.microsoft.com/office/drawing/2014/main" id="{CE4094D0-9156-7080-0B03-48F69D654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168" y="1510904"/>
            <a:ext cx="5186680" cy="2905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Imagen 10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BD5B5759-2A18-CDFA-E74F-05031D45C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508" y="3383280"/>
            <a:ext cx="4048125" cy="28936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Imagen 1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A9CD03D-DA6D-4995-33C7-D9294F5A9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2" y="6236149"/>
            <a:ext cx="1020965" cy="42967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008CE26-741B-012D-05B1-7732448388BC}"/>
              </a:ext>
            </a:extLst>
          </p:cNvPr>
          <p:cNvSpPr/>
          <p:nvPr/>
        </p:nvSpPr>
        <p:spPr>
          <a:xfrm>
            <a:off x="-1" y="-19323"/>
            <a:ext cx="10768671" cy="239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24CD98D-05DD-2F6C-087E-33D5C2AF8D3A}"/>
              </a:ext>
            </a:extLst>
          </p:cNvPr>
          <p:cNvGrpSpPr/>
          <p:nvPr/>
        </p:nvGrpSpPr>
        <p:grpSpPr>
          <a:xfrm>
            <a:off x="10768670" y="-6256"/>
            <a:ext cx="1423329" cy="517657"/>
            <a:chOff x="10768671" y="10997"/>
            <a:chExt cx="1170258" cy="40569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4357958-9B57-F8B0-1489-6B3729B80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68671" y="10997"/>
              <a:ext cx="1170258" cy="4056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Imagen 12" descr="Imagen que contiene dibujo, plato, alimentos&#10;&#10;Descripción generada automáticamente">
              <a:extLst>
                <a:ext uri="{FF2B5EF4-FFF2-40B4-BE49-F238E27FC236}">
                  <a16:creationId xmlns:a16="http://schemas.microsoft.com/office/drawing/2014/main" id="{B1DE48C8-01EA-4209-7845-3BA2E303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1160" y="93101"/>
              <a:ext cx="1025280" cy="279622"/>
            </a:xfrm>
            <a:prstGeom prst="rect">
              <a:avLst/>
            </a:prstGeom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2860616B-D156-8CB6-C3F8-C3C8C21780FA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" y="6714345"/>
            <a:ext cx="12192000" cy="1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99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8BFB7B-C1C7-2A9D-0398-3C3647D6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11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5882E0-BBB3-ECC4-B002-79627774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6310745" cy="365125"/>
          </a:xfrm>
        </p:spPr>
        <p:txBody>
          <a:bodyPr/>
          <a:lstStyle/>
          <a:p>
            <a:r>
              <a:rPr lang="es-ES" dirty="0"/>
              <a:t>Cómo elaborar los censos de amianto en la CAPV / Nola </a:t>
            </a:r>
            <a:r>
              <a:rPr lang="es-ES" dirty="0" err="1"/>
              <a:t>egin</a:t>
            </a:r>
            <a:r>
              <a:rPr lang="es-ES" dirty="0"/>
              <a:t> </a:t>
            </a:r>
            <a:r>
              <a:rPr lang="es-ES" dirty="0" err="1"/>
              <a:t>amiantoaren</a:t>
            </a:r>
            <a:r>
              <a:rPr lang="es-ES" dirty="0"/>
              <a:t> </a:t>
            </a:r>
            <a:r>
              <a:rPr lang="es-ES" dirty="0" err="1"/>
              <a:t>udal-erroldak</a:t>
            </a:r>
            <a:r>
              <a:rPr lang="es-ES" dirty="0"/>
              <a:t> </a:t>
            </a:r>
            <a:r>
              <a:rPr lang="es-ES" dirty="0" err="1"/>
              <a:t>EAEn</a:t>
            </a:r>
            <a:endParaRPr lang="es-E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0E0229A-3014-5F24-49DF-CF41D7D24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8A1576B-A252-3402-5259-EE9352E42DC3}"/>
              </a:ext>
            </a:extLst>
          </p:cNvPr>
          <p:cNvSpPr txBox="1"/>
          <p:nvPr/>
        </p:nvSpPr>
        <p:spPr>
          <a:xfrm>
            <a:off x="204470" y="248457"/>
            <a:ext cx="11149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/>
                </a:solidFill>
              </a:rPr>
              <a:t>5. AGINTE-KOADROAK. </a:t>
            </a: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CUADROS DE MANDO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3ED1468-19CA-0DB9-74BA-A0D7A6E1F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8D7BEE-02B3-177B-15C1-62F4259AD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146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E4C0393-5B71-BFA7-3A98-83D41EEC4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831940"/>
            <a:ext cx="11523133" cy="54692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312E50A-9718-F77C-9B7E-34AF3DF00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5657"/>
            <a:ext cx="12192000" cy="57177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Imagen 1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AFA2B2A-14E1-3228-3B62-6119A8B54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2" y="6236149"/>
            <a:ext cx="1020965" cy="42967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B1A2B17-5C06-5139-B2FE-4B40D5FC6D50}"/>
              </a:ext>
            </a:extLst>
          </p:cNvPr>
          <p:cNvSpPr/>
          <p:nvPr/>
        </p:nvSpPr>
        <p:spPr>
          <a:xfrm>
            <a:off x="-1" y="-19323"/>
            <a:ext cx="10768671" cy="239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0E66115-15A6-AF70-3962-ADB383E3F06F}"/>
              </a:ext>
            </a:extLst>
          </p:cNvPr>
          <p:cNvGrpSpPr/>
          <p:nvPr/>
        </p:nvGrpSpPr>
        <p:grpSpPr>
          <a:xfrm>
            <a:off x="10768670" y="-6256"/>
            <a:ext cx="1423329" cy="517657"/>
            <a:chOff x="10768671" y="10997"/>
            <a:chExt cx="1170258" cy="40569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F9F410CE-E11C-43B0-203E-2929C54A5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68671" y="10997"/>
              <a:ext cx="1170258" cy="4056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agen 10" descr="Imagen que contiene dibujo, plato, alimentos&#10;&#10;Descripción generada automáticamente">
              <a:extLst>
                <a:ext uri="{FF2B5EF4-FFF2-40B4-BE49-F238E27FC236}">
                  <a16:creationId xmlns:a16="http://schemas.microsoft.com/office/drawing/2014/main" id="{84B6BB2D-32D9-EF2C-8C1B-391555FF9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1160" y="93101"/>
              <a:ext cx="1025280" cy="279622"/>
            </a:xfrm>
            <a:prstGeom prst="rect">
              <a:avLst/>
            </a:prstGeom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28BD9368-2EA2-1E3E-122F-E3E9E0DBC33A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" y="6714345"/>
            <a:ext cx="12192000" cy="1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81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hoja verde&#10;&#10;Descripción generada automáticamente con confianza media">
            <a:extLst>
              <a:ext uri="{FF2B5EF4-FFF2-40B4-BE49-F238E27FC236}">
                <a16:creationId xmlns:a16="http://schemas.microsoft.com/office/drawing/2014/main" id="{8101D876-BC1A-A8AC-0181-8482311CB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428" y="241"/>
            <a:ext cx="12191144" cy="6857519"/>
          </a:xfrm>
          <a:prstGeom prst="rect">
            <a:avLst/>
          </a:prstGeom>
        </p:spPr>
      </p:pic>
      <p:pic>
        <p:nvPicPr>
          <p:cNvPr id="7" name="Imagen 6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3A191031-101E-A41D-D73D-BB72C7323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72" y="4841679"/>
            <a:ext cx="4208782" cy="11478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45D49F5-F1C9-A5B5-559C-65D911679A4D}"/>
              </a:ext>
            </a:extLst>
          </p:cNvPr>
          <p:cNvSpPr txBox="1"/>
          <p:nvPr/>
        </p:nvSpPr>
        <p:spPr>
          <a:xfrm>
            <a:off x="4424374" y="1363597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i="1" dirty="0">
                <a:solidFill>
                  <a:schemeClr val="bg1"/>
                </a:solidFill>
              </a:rPr>
              <a:t>Juan Carlos Barroso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4E5C6FB-B016-48E8-5D89-94F91B442A7E}"/>
              </a:ext>
            </a:extLst>
          </p:cNvPr>
          <p:cNvSpPr txBox="1"/>
          <p:nvPr/>
        </p:nvSpPr>
        <p:spPr>
          <a:xfrm>
            <a:off x="362670" y="2028545"/>
            <a:ext cx="114666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s-ES" sz="2000" b="1" i="1" dirty="0" err="1">
                <a:solidFill>
                  <a:srgbClr val="E4E4E4"/>
                </a:solidFill>
              </a:rPr>
              <a:t>Lurralde</a:t>
            </a:r>
            <a:r>
              <a:rPr lang="es-ES" sz="2000" b="1" i="1" dirty="0">
                <a:solidFill>
                  <a:srgbClr val="E4E4E4"/>
                </a:solidFill>
              </a:rPr>
              <a:t> </a:t>
            </a:r>
            <a:r>
              <a:rPr lang="es-ES" sz="2000" b="1" i="1" dirty="0" err="1">
                <a:solidFill>
                  <a:srgbClr val="E4E4E4"/>
                </a:solidFill>
              </a:rPr>
              <a:t>Informazio</a:t>
            </a:r>
            <a:r>
              <a:rPr lang="es-ES" sz="2000" b="1" i="1" dirty="0">
                <a:solidFill>
                  <a:srgbClr val="E4E4E4"/>
                </a:solidFill>
              </a:rPr>
              <a:t> </a:t>
            </a:r>
            <a:r>
              <a:rPr lang="es-ES" sz="2000" b="1" i="1" dirty="0" err="1">
                <a:solidFill>
                  <a:srgbClr val="E4E4E4"/>
                </a:solidFill>
              </a:rPr>
              <a:t>Zerbitzuaren</a:t>
            </a:r>
            <a:r>
              <a:rPr lang="es-ES" sz="2000" b="1" i="1" dirty="0">
                <a:solidFill>
                  <a:srgbClr val="E4E4E4"/>
                </a:solidFill>
              </a:rPr>
              <a:t> </a:t>
            </a:r>
            <a:r>
              <a:rPr lang="es-ES" sz="2000" b="1" i="1" dirty="0" err="1">
                <a:solidFill>
                  <a:srgbClr val="E4E4E4"/>
                </a:solidFill>
              </a:rPr>
              <a:t>arduraduna</a:t>
            </a:r>
            <a:r>
              <a:rPr lang="es-ES" sz="2000" b="1" i="1" dirty="0">
                <a:solidFill>
                  <a:srgbClr val="E4E4E4"/>
                </a:solidFill>
              </a:rPr>
              <a:t> </a:t>
            </a:r>
            <a:r>
              <a:rPr lang="es-ES" sz="2000" b="1" i="1" dirty="0" err="1">
                <a:solidFill>
                  <a:srgbClr val="E4E4E4"/>
                </a:solidFill>
              </a:rPr>
              <a:t>Lurralde</a:t>
            </a:r>
            <a:r>
              <a:rPr lang="es-ES" sz="2000" b="1" i="1" dirty="0">
                <a:solidFill>
                  <a:srgbClr val="E4E4E4"/>
                </a:solidFill>
              </a:rPr>
              <a:t> </a:t>
            </a:r>
            <a:r>
              <a:rPr lang="es-ES" sz="2000" b="1" i="1" dirty="0" err="1">
                <a:solidFill>
                  <a:srgbClr val="E4E4E4"/>
                </a:solidFill>
              </a:rPr>
              <a:t>Plangintzaren</a:t>
            </a:r>
            <a:r>
              <a:rPr lang="es-ES" sz="2000" b="1" i="1" dirty="0">
                <a:solidFill>
                  <a:srgbClr val="E4E4E4"/>
                </a:solidFill>
              </a:rPr>
              <a:t> eta </a:t>
            </a:r>
            <a:r>
              <a:rPr lang="es-ES" sz="2000" b="1" i="1" dirty="0" err="1">
                <a:solidFill>
                  <a:srgbClr val="E4E4E4"/>
                </a:solidFill>
              </a:rPr>
              <a:t>Hiri</a:t>
            </a:r>
            <a:r>
              <a:rPr lang="es-ES" sz="2000" b="1" i="1" dirty="0">
                <a:solidFill>
                  <a:srgbClr val="E4E4E4"/>
                </a:solidFill>
              </a:rPr>
              <a:t> Agendaren </a:t>
            </a:r>
            <a:r>
              <a:rPr lang="es-ES" sz="2000" b="1" i="1" dirty="0" err="1">
                <a:solidFill>
                  <a:srgbClr val="E4E4E4"/>
                </a:solidFill>
              </a:rPr>
              <a:t>Zuzendaritza</a:t>
            </a:r>
            <a:r>
              <a:rPr lang="es-ES" sz="2000" b="1" i="1" dirty="0">
                <a:solidFill>
                  <a:srgbClr val="E4E4E4"/>
                </a:solidFill>
              </a:rPr>
              <a:t> </a:t>
            </a:r>
          </a:p>
          <a:p>
            <a:pPr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1" dirty="0">
                <a:solidFill>
                  <a:srgbClr val="E4E4E4"/>
                </a:solidFill>
              </a:rPr>
              <a:t>Responsable del Servicio Información Territorial Dirección de Planificación Territorial y Agenda Urbana</a:t>
            </a:r>
          </a:p>
        </p:txBody>
      </p:sp>
    </p:spTree>
    <p:extLst>
      <p:ext uri="{BB962C8B-B14F-4D97-AF65-F5344CB8AC3E}">
        <p14:creationId xmlns:p14="http://schemas.microsoft.com/office/powerpoint/2010/main" val="1555311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F79EE-5B01-4C3E-9FBA-7E85CDE7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22" y="1292739"/>
            <a:ext cx="11207111" cy="4046583"/>
          </a:xfrm>
        </p:spPr>
        <p:txBody>
          <a:bodyPr numCol="2">
            <a:noAutofit/>
          </a:bodyPr>
          <a:lstStyle/>
          <a:p>
            <a:r>
              <a:rPr lang="es-ES" sz="2400" b="1" dirty="0">
                <a:solidFill>
                  <a:schemeClr val="accent1"/>
                </a:solidFill>
                <a:latin typeface="+mn-lt"/>
              </a:rPr>
              <a:t>1. 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Sarrera</a:t>
            </a:r>
            <a:r>
              <a:rPr lang="es-ES" sz="2400" b="1" dirty="0">
                <a:solidFill>
                  <a:schemeClr val="accent1"/>
                </a:solidFill>
                <a:latin typeface="+mn-lt"/>
              </a:rPr>
              <a:t> geoEuskadi/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geoUdala</a:t>
            </a:r>
            <a:br>
              <a:rPr lang="es-ES" sz="2400" b="1" dirty="0">
                <a:solidFill>
                  <a:schemeClr val="accent1"/>
                </a:solidFill>
                <a:latin typeface="+mn-lt"/>
              </a:rPr>
            </a:br>
            <a:br>
              <a:rPr lang="es-ES" sz="2400" b="1" dirty="0">
                <a:solidFill>
                  <a:schemeClr val="accent1"/>
                </a:solidFill>
                <a:latin typeface="+mn-lt"/>
              </a:rPr>
            </a:br>
            <a:r>
              <a:rPr lang="es-ES" sz="2400" b="1" dirty="0">
                <a:solidFill>
                  <a:schemeClr val="accent1"/>
                </a:solidFill>
                <a:latin typeface="+mn-lt"/>
              </a:rPr>
              <a:t>2. 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Abiapuntuko</a:t>
            </a:r>
            <a:r>
              <a:rPr lang="es-ES" sz="2400" b="1" dirty="0">
                <a:solidFill>
                  <a:schemeClr val="accent1"/>
                </a:solidFill>
                <a:latin typeface="+mn-lt"/>
              </a:rPr>
              <a:t>  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informazioa</a:t>
            </a:r>
            <a:br>
              <a:rPr lang="es-ES" sz="2400" b="1" dirty="0">
                <a:solidFill>
                  <a:schemeClr val="accent1"/>
                </a:solidFill>
                <a:latin typeface="+mn-lt"/>
              </a:rPr>
            </a:br>
            <a:br>
              <a:rPr lang="es-ES" sz="2400" b="1" dirty="0">
                <a:solidFill>
                  <a:schemeClr val="accent1"/>
                </a:solidFill>
                <a:latin typeface="+mn-lt"/>
              </a:rPr>
            </a:br>
            <a:r>
              <a:rPr lang="es-ES" sz="2400" b="1" dirty="0">
                <a:solidFill>
                  <a:schemeClr val="accent1"/>
                </a:solidFill>
                <a:latin typeface="+mn-lt"/>
              </a:rPr>
              <a:t>3. 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Maparen</a:t>
            </a:r>
            <a:r>
              <a:rPr lang="es-ES" sz="24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gaineko</a:t>
            </a:r>
            <a:r>
              <a:rPr lang="es-ES" sz="24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irudikapena</a:t>
            </a:r>
            <a:r>
              <a:rPr lang="es-ES" sz="2400" b="1" dirty="0">
                <a:solidFill>
                  <a:schemeClr val="accent1"/>
                </a:solidFill>
                <a:latin typeface="+mn-lt"/>
              </a:rPr>
              <a:t>. 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Datu-eredua</a:t>
            </a:r>
            <a:br>
              <a:rPr lang="es-ES" sz="2400" b="1" dirty="0">
                <a:solidFill>
                  <a:schemeClr val="accent1"/>
                </a:solidFill>
                <a:latin typeface="+mn-lt"/>
              </a:rPr>
            </a:br>
            <a:r>
              <a:rPr lang="es-ES" sz="2800" b="1" dirty="0">
                <a:solidFill>
                  <a:schemeClr val="accent1"/>
                </a:solidFill>
                <a:latin typeface="+mn-lt"/>
              </a:rPr>
              <a:t> </a:t>
            </a:r>
            <a:br>
              <a:rPr lang="es-ES" sz="2400" b="1" dirty="0">
                <a:solidFill>
                  <a:schemeClr val="accent1"/>
                </a:solidFill>
                <a:latin typeface="+mn-lt"/>
              </a:rPr>
            </a:br>
            <a:r>
              <a:rPr lang="es-ES" sz="2400" b="1" dirty="0">
                <a:solidFill>
                  <a:schemeClr val="accent1"/>
                </a:solidFill>
                <a:latin typeface="+mn-lt"/>
              </a:rPr>
              <a:t>4. 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Edizioa</a:t>
            </a:r>
            <a:r>
              <a:rPr lang="es-ES" sz="2400" b="1" dirty="0">
                <a:solidFill>
                  <a:schemeClr val="accent1"/>
                </a:solidFill>
                <a:latin typeface="+mn-lt"/>
              </a:rPr>
              <a:t>: 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eremu</a:t>
            </a:r>
            <a:r>
              <a:rPr lang="es-ES" sz="2400" b="1" dirty="0">
                <a:solidFill>
                  <a:schemeClr val="accent1"/>
                </a:solidFill>
                <a:latin typeface="+mn-lt"/>
              </a:rPr>
              <a:t>-app-a eta web-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bisorea</a:t>
            </a:r>
            <a:br>
              <a:rPr lang="es-ES" sz="2400" b="1" dirty="0">
                <a:solidFill>
                  <a:schemeClr val="accent1"/>
                </a:solidFill>
                <a:latin typeface="+mn-lt"/>
              </a:rPr>
            </a:br>
            <a:r>
              <a:rPr lang="es-ES" sz="2800" b="1" dirty="0">
                <a:solidFill>
                  <a:schemeClr val="accent1"/>
                </a:solidFill>
                <a:latin typeface="+mn-lt"/>
              </a:rPr>
              <a:t> </a:t>
            </a:r>
            <a:br>
              <a:rPr lang="es-ES" sz="2400" b="1" dirty="0">
                <a:solidFill>
                  <a:schemeClr val="accent1"/>
                </a:solidFill>
                <a:latin typeface="+mn-lt"/>
              </a:rPr>
            </a:br>
            <a:r>
              <a:rPr lang="es-ES" sz="2400" b="1" dirty="0">
                <a:solidFill>
                  <a:schemeClr val="accent1"/>
                </a:solidFill>
                <a:latin typeface="+mn-lt"/>
              </a:rPr>
              <a:t>5. Excel 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esportazioa</a:t>
            </a:r>
            <a:r>
              <a:rPr lang="es-ES" sz="2400" b="1" dirty="0">
                <a:solidFill>
                  <a:schemeClr val="accent1"/>
                </a:solidFill>
                <a:latin typeface="+mn-lt"/>
              </a:rPr>
              <a:t>: "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Amiantoaren</a:t>
            </a:r>
            <a:r>
              <a:rPr lang="es-ES" sz="24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Zentsuaren</a:t>
            </a:r>
            <a:r>
              <a:rPr lang="es-ES" sz="24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Erregistroa</a:t>
            </a:r>
            <a:r>
              <a:rPr lang="es-ES" sz="2400" b="1" dirty="0">
                <a:solidFill>
                  <a:schemeClr val="accent1"/>
                </a:solidFill>
                <a:latin typeface="+mn-lt"/>
              </a:rPr>
              <a:t>". </a:t>
            </a:r>
            <a:r>
              <a:rPr lang="es-ES" sz="2400" b="1" dirty="0" err="1">
                <a:solidFill>
                  <a:schemeClr val="accent1"/>
                </a:solidFill>
                <a:latin typeface="+mn-lt"/>
              </a:rPr>
              <a:t>Aginte-koadroak</a:t>
            </a:r>
            <a:br>
              <a:rPr lang="es-ES" sz="2400" b="1" dirty="0">
                <a:solidFill>
                  <a:schemeClr val="accent1"/>
                </a:solidFill>
                <a:latin typeface="+mn-lt"/>
              </a:rPr>
            </a:br>
            <a:br>
              <a:rPr lang="es-ES" sz="2400" b="1" dirty="0">
                <a:solidFill>
                  <a:schemeClr val="accent1"/>
                </a:solidFill>
                <a:latin typeface="+mn-lt"/>
              </a:rPr>
            </a:br>
            <a:br>
              <a:rPr lang="es-ES" sz="2400" b="1" dirty="0">
                <a:solidFill>
                  <a:schemeClr val="accent1"/>
                </a:solidFill>
                <a:latin typeface="+mn-lt"/>
              </a:rPr>
            </a:b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1. Introducción geoEuskadi/</a:t>
            </a: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geoUdala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2. Información preliminar</a:t>
            </a:r>
            <a:b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3.Representación sobre el mapa. Modelo de datos</a:t>
            </a:r>
            <a:b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4. Elaboración: app de campo y visor web</a:t>
            </a:r>
            <a:b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5. Exportación Excel: “Registro Censo Amianto”. Cuadros de mando</a:t>
            </a:r>
            <a:br>
              <a:rPr lang="es-ES" sz="2400" b="1" dirty="0">
                <a:solidFill>
                  <a:schemeClr val="accent1"/>
                </a:solidFill>
                <a:latin typeface="+mn-lt"/>
              </a:rPr>
            </a:br>
            <a:br>
              <a:rPr lang="es-ES" sz="2400" b="1" dirty="0">
                <a:solidFill>
                  <a:schemeClr val="accent1"/>
                </a:solidFill>
                <a:latin typeface="+mn-lt"/>
              </a:rPr>
            </a:br>
            <a:endParaRPr lang="eu-ES" sz="1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8BFB7B-C1C7-2A9D-0398-3C3647D6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5882E0-BBB3-ECC4-B002-79627774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6310745" cy="365125"/>
          </a:xfrm>
        </p:spPr>
        <p:txBody>
          <a:bodyPr/>
          <a:lstStyle/>
          <a:p>
            <a:r>
              <a:rPr lang="es-ES" dirty="0"/>
              <a:t>Cómo elaborar los censos de amianto en la CAPV / Nola </a:t>
            </a:r>
            <a:r>
              <a:rPr lang="es-ES" dirty="0" err="1"/>
              <a:t>egin</a:t>
            </a:r>
            <a:r>
              <a:rPr lang="es-ES" dirty="0"/>
              <a:t> </a:t>
            </a:r>
            <a:r>
              <a:rPr lang="es-ES" dirty="0" err="1"/>
              <a:t>amiantoaren</a:t>
            </a:r>
            <a:r>
              <a:rPr lang="es-ES" dirty="0"/>
              <a:t> </a:t>
            </a:r>
            <a:r>
              <a:rPr lang="es-ES" dirty="0" err="1"/>
              <a:t>udal-erroldak</a:t>
            </a:r>
            <a:r>
              <a:rPr lang="es-ES" dirty="0"/>
              <a:t> </a:t>
            </a:r>
            <a:r>
              <a:rPr lang="es-ES" dirty="0" err="1"/>
              <a:t>EAEn</a:t>
            </a:r>
            <a:endParaRPr lang="es-ES" dirty="0"/>
          </a:p>
        </p:txBody>
      </p:sp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6E8A96AC-654A-74EC-F25C-ED56E4CC8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513" y="5345335"/>
            <a:ext cx="2225065" cy="93641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1D8B605-E0FC-6778-B022-A4A062A66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74349"/>
            <a:ext cx="20104100" cy="23975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B9AC1BE-CA7F-27E2-DFF1-A13A585A9311}"/>
              </a:ext>
            </a:extLst>
          </p:cNvPr>
          <p:cNvSpPr/>
          <p:nvPr/>
        </p:nvSpPr>
        <p:spPr>
          <a:xfrm>
            <a:off x="0" y="-19323"/>
            <a:ext cx="10768670" cy="239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79F1E055-40B6-0B90-A28E-5D630AF9C916}"/>
              </a:ext>
            </a:extLst>
          </p:cNvPr>
          <p:cNvGrpSpPr/>
          <p:nvPr/>
        </p:nvGrpSpPr>
        <p:grpSpPr>
          <a:xfrm>
            <a:off x="10768670" y="-6256"/>
            <a:ext cx="1423329" cy="517657"/>
            <a:chOff x="10768671" y="10997"/>
            <a:chExt cx="1170258" cy="40569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F844D46-124F-281E-C3C7-0A1B01F69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8671" y="10997"/>
              <a:ext cx="1170258" cy="4056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Imagen 7" descr="Imagen que contiene dibujo, plato, alimentos&#10;&#10;Descripción generada automáticamente">
              <a:extLst>
                <a:ext uri="{FF2B5EF4-FFF2-40B4-BE49-F238E27FC236}">
                  <a16:creationId xmlns:a16="http://schemas.microsoft.com/office/drawing/2014/main" id="{3F57E31D-45A4-3ECC-A81A-D056C9373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1160" y="93101"/>
              <a:ext cx="1025280" cy="279622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80EFEC87-9747-FF56-68BB-A44946997DD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" y="6714345"/>
            <a:ext cx="12192000" cy="143655"/>
          </a:xfrm>
          <a:prstGeom prst="rect">
            <a:avLst/>
          </a:prstGeom>
        </p:spPr>
      </p:pic>
      <p:pic>
        <p:nvPicPr>
          <p:cNvPr id="11" name="Imagen 10" descr="Imagen que contiene dibujo, plato, alimentos&#10;&#10;Descripción generada automáticamente">
            <a:extLst>
              <a:ext uri="{FF2B5EF4-FFF2-40B4-BE49-F238E27FC236}">
                <a16:creationId xmlns:a16="http://schemas.microsoft.com/office/drawing/2014/main" id="{DF2C0991-205B-3487-17BA-4B12AD6BB3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18007" y="-4411560"/>
            <a:ext cx="1300656" cy="35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16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362047A-E909-55CF-FEB1-5168DF8E31B3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" y="6714345"/>
            <a:ext cx="12192000" cy="143655"/>
          </a:xfrm>
          <a:prstGeom prst="rect">
            <a:avLst/>
          </a:prstGeom>
        </p:spPr>
      </p:pic>
      <p:pic>
        <p:nvPicPr>
          <p:cNvPr id="6" name="Imagen 2">
            <a:extLst>
              <a:ext uri="{FF2B5EF4-FFF2-40B4-BE49-F238E27FC236}">
                <a16:creationId xmlns:a16="http://schemas.microsoft.com/office/drawing/2014/main" id="{294FCFC1-4078-7A8E-5F69-9C597C118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4" y="261401"/>
            <a:ext cx="10972006" cy="61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18050DF-BA18-D0DE-1C00-2D694A6BF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24" y="261400"/>
            <a:ext cx="11220926" cy="6335199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47AE85-4C82-2ACC-30C6-17E8945AD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0660BD-25BE-8B5E-61E6-FD53C268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3</a:t>
            </a:fld>
            <a:endParaRPr lang="es-ES"/>
          </a:p>
        </p:txBody>
      </p:sp>
      <p:pic>
        <p:nvPicPr>
          <p:cNvPr id="8" name="Picture 13" descr="P:\EXPEDIENTES\14_GeoEuskadi_IDE\14_3_Web\capturas_imagenes\DelVideoIDE_texto_geoeuskadi.PNG">
            <a:extLst>
              <a:ext uri="{FF2B5EF4-FFF2-40B4-BE49-F238E27FC236}">
                <a16:creationId xmlns:a16="http://schemas.microsoft.com/office/drawing/2014/main" id="{F76151E6-4201-F7B2-DD51-CEA42F47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4470400"/>
            <a:ext cx="4809067" cy="6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3F291F3-9639-7050-3436-FB4CF9E867F3}"/>
              </a:ext>
            </a:extLst>
          </p:cNvPr>
          <p:cNvSpPr/>
          <p:nvPr/>
        </p:nvSpPr>
        <p:spPr>
          <a:xfrm>
            <a:off x="-1" y="-19323"/>
            <a:ext cx="10768671" cy="239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4BEB2F9-C967-0985-FD74-B180C4672654}"/>
              </a:ext>
            </a:extLst>
          </p:cNvPr>
          <p:cNvGrpSpPr/>
          <p:nvPr/>
        </p:nvGrpSpPr>
        <p:grpSpPr>
          <a:xfrm>
            <a:off x="10768670" y="-6256"/>
            <a:ext cx="1423329" cy="517657"/>
            <a:chOff x="10768671" y="10997"/>
            <a:chExt cx="1170258" cy="40569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380C632-B03B-73CE-196D-A4376C6C3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68671" y="10997"/>
              <a:ext cx="1170258" cy="4056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agen 10" descr="Imagen que contiene dibujo, plato, alimentos&#10;&#10;Descripción generada automáticamente">
              <a:extLst>
                <a:ext uri="{FF2B5EF4-FFF2-40B4-BE49-F238E27FC236}">
                  <a16:creationId xmlns:a16="http://schemas.microsoft.com/office/drawing/2014/main" id="{FD210E42-E85D-975E-CC00-9A42B4E77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1160" y="93101"/>
              <a:ext cx="1025280" cy="279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9193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F79EE-5B01-4C3E-9FBA-7E85CDE7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189" y="1620874"/>
            <a:ext cx="7566562" cy="1217707"/>
          </a:xfrm>
        </p:spPr>
        <p:txBody>
          <a:bodyPr>
            <a:noAutofit/>
          </a:bodyPr>
          <a:lstStyle/>
          <a:p>
            <a:r>
              <a:rPr lang="es-ES" sz="3600" b="1" dirty="0">
                <a:latin typeface="+mn-lt"/>
              </a:rPr>
              <a:t>(</a:t>
            </a:r>
            <a:r>
              <a:rPr lang="es-ES" sz="3600" b="1" dirty="0" err="1">
                <a:latin typeface="+mn-lt"/>
              </a:rPr>
              <a:t>Transpa</a:t>
            </a:r>
            <a:r>
              <a:rPr lang="es-ES" sz="3600" b="1" dirty="0">
                <a:latin typeface="+mn-lt"/>
              </a:rPr>
              <a:t>)</a:t>
            </a:r>
            <a:endParaRPr lang="eu-E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8BFB7B-C1C7-2A9D-0398-3C3647D6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5882E0-BBB3-ECC4-B002-79627774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6310745" cy="365125"/>
          </a:xfrm>
        </p:spPr>
        <p:txBody>
          <a:bodyPr/>
          <a:lstStyle/>
          <a:p>
            <a:r>
              <a:rPr lang="es-ES" dirty="0"/>
              <a:t>Cómo elaborar los censos de amianto en la CAPV / Nola </a:t>
            </a:r>
            <a:r>
              <a:rPr lang="es-ES" dirty="0" err="1"/>
              <a:t>egin</a:t>
            </a:r>
            <a:r>
              <a:rPr lang="es-ES" dirty="0"/>
              <a:t> </a:t>
            </a:r>
            <a:r>
              <a:rPr lang="es-ES" dirty="0" err="1"/>
              <a:t>amiantoaren</a:t>
            </a:r>
            <a:r>
              <a:rPr lang="es-ES" dirty="0"/>
              <a:t> </a:t>
            </a:r>
            <a:r>
              <a:rPr lang="es-ES" dirty="0" err="1"/>
              <a:t>udal-erroldak</a:t>
            </a:r>
            <a:r>
              <a:rPr lang="es-ES" dirty="0"/>
              <a:t> </a:t>
            </a:r>
            <a:r>
              <a:rPr lang="es-ES" dirty="0" err="1"/>
              <a:t>EAEn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765FE2-EC5F-3C6C-14B6-E6B30D97FFA3}"/>
              </a:ext>
            </a:extLst>
          </p:cNvPr>
          <p:cNvSpPr txBox="1"/>
          <p:nvPr/>
        </p:nvSpPr>
        <p:spPr>
          <a:xfrm>
            <a:off x="8336280" y="2283366"/>
            <a:ext cx="339344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 err="1">
                <a:solidFill>
                  <a:schemeClr val="accent1"/>
                </a:solidFill>
                <a:latin typeface="+mn-lt"/>
              </a:rPr>
              <a:t>Gune</a:t>
            </a:r>
            <a:r>
              <a:rPr lang="es-ES" sz="18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s-ES" sz="1800" b="1" dirty="0" err="1">
                <a:solidFill>
                  <a:schemeClr val="accent1"/>
                </a:solidFill>
                <a:latin typeface="+mn-lt"/>
              </a:rPr>
              <a:t>pribatua</a:t>
            </a:r>
            <a:r>
              <a:rPr lang="es-ES" sz="1800" b="1" dirty="0">
                <a:solidFill>
                  <a:schemeClr val="accent1"/>
                </a:solidFill>
                <a:latin typeface="+mn-lt"/>
              </a:rPr>
              <a:t>. </a:t>
            </a:r>
          </a:p>
          <a:p>
            <a:r>
              <a:rPr lang="es-ES" sz="1800" b="1" dirty="0">
                <a:solidFill>
                  <a:schemeClr val="accent1"/>
                </a:solidFill>
                <a:latin typeface="+mn-lt"/>
              </a:rPr>
              <a:t>Espacio de datos/herramientas compartido.</a:t>
            </a:r>
          </a:p>
          <a:p>
            <a:endParaRPr lang="es-ES" b="1" dirty="0">
              <a:solidFill>
                <a:schemeClr val="accent1"/>
              </a:solidFill>
            </a:endParaRPr>
          </a:p>
          <a:p>
            <a:r>
              <a:rPr lang="es-ES" b="1" dirty="0" err="1">
                <a:solidFill>
                  <a:schemeClr val="accent1"/>
                </a:solidFill>
              </a:rPr>
              <a:t>Udalak</a:t>
            </a:r>
            <a:r>
              <a:rPr lang="es-ES" b="1" dirty="0">
                <a:solidFill>
                  <a:schemeClr val="accent1"/>
                </a:solidFill>
              </a:rPr>
              <a:t> &amp; </a:t>
            </a:r>
            <a:r>
              <a:rPr lang="es-ES" b="1" dirty="0" err="1">
                <a:solidFill>
                  <a:schemeClr val="accent1"/>
                </a:solidFill>
              </a:rPr>
              <a:t>Eusko</a:t>
            </a:r>
            <a:r>
              <a:rPr lang="es-ES" b="1" dirty="0">
                <a:solidFill>
                  <a:schemeClr val="accent1"/>
                </a:solidFill>
              </a:rPr>
              <a:t> </a:t>
            </a:r>
            <a:r>
              <a:rPr lang="es-ES" b="1" dirty="0" err="1">
                <a:solidFill>
                  <a:schemeClr val="accent1"/>
                </a:solidFill>
              </a:rPr>
              <a:t>Jaurlaritza</a:t>
            </a:r>
            <a:endParaRPr lang="es-ES" b="1" dirty="0">
              <a:solidFill>
                <a:schemeClr val="accent1"/>
              </a:solidFill>
            </a:endParaRPr>
          </a:p>
          <a:p>
            <a:endParaRPr lang="es-ES" b="1" dirty="0">
              <a:solidFill>
                <a:schemeClr val="accent1"/>
              </a:solidFill>
            </a:endParaRPr>
          </a:p>
          <a:p>
            <a:r>
              <a:rPr lang="es-ES" b="1" dirty="0" err="1">
                <a:solidFill>
                  <a:schemeClr val="accent1"/>
                </a:solidFill>
              </a:rPr>
              <a:t>Altak</a:t>
            </a:r>
            <a:r>
              <a:rPr lang="es-ES" b="1" dirty="0">
                <a:solidFill>
                  <a:schemeClr val="accent1"/>
                </a:solidFill>
              </a:rPr>
              <a:t>: </a:t>
            </a:r>
            <a:r>
              <a:rPr lang="es-ES" b="1" dirty="0" err="1">
                <a:solidFill>
                  <a:schemeClr val="accent1"/>
                </a:solidFill>
                <a:hlinkClick r:id="rId3"/>
              </a:rPr>
              <a:t>geoeuskadi@euskadi.eus</a:t>
            </a:r>
            <a:endParaRPr lang="es-ES" b="1" dirty="0">
              <a:solidFill>
                <a:schemeClr val="accent1"/>
              </a:solidFill>
            </a:endParaRPr>
          </a:p>
          <a:p>
            <a:endParaRPr lang="es-ES" b="1" dirty="0">
              <a:solidFill>
                <a:schemeClr val="accent1"/>
              </a:solidFill>
            </a:endParaRPr>
          </a:p>
          <a:p>
            <a:r>
              <a:rPr lang="es-ES" b="1" dirty="0">
                <a:solidFill>
                  <a:schemeClr val="accent1"/>
                </a:solidFill>
              </a:rPr>
              <a:t>Formulario </a:t>
            </a:r>
            <a:r>
              <a:rPr lang="es-ES" b="1" dirty="0" err="1">
                <a:solidFill>
                  <a:schemeClr val="accent1"/>
                </a:solidFill>
              </a:rPr>
              <a:t>bete</a:t>
            </a:r>
            <a:endParaRPr lang="es-ES" b="1" dirty="0">
              <a:solidFill>
                <a:schemeClr val="accent1"/>
              </a:solidFill>
            </a:endParaRPr>
          </a:p>
          <a:p>
            <a:endParaRPr lang="es-ES" b="1" dirty="0">
              <a:solidFill>
                <a:schemeClr val="accent1"/>
              </a:solidFill>
            </a:endParaRPr>
          </a:p>
          <a:p>
            <a:r>
              <a:rPr lang="es-ES" b="1" dirty="0" err="1">
                <a:solidFill>
                  <a:schemeClr val="accent1"/>
                </a:solidFill>
              </a:rPr>
              <a:t>Erabiltazilea</a:t>
            </a:r>
            <a:r>
              <a:rPr lang="es-ES" b="1" dirty="0">
                <a:solidFill>
                  <a:schemeClr val="accent1"/>
                </a:solidFill>
              </a:rPr>
              <a:t>/</a:t>
            </a:r>
            <a:r>
              <a:rPr lang="es-ES" b="1" dirty="0" err="1">
                <a:solidFill>
                  <a:schemeClr val="accent1"/>
                </a:solidFill>
              </a:rPr>
              <a:t>pasahitza</a:t>
            </a:r>
            <a:endParaRPr lang="es-ES" b="1" dirty="0">
              <a:solidFill>
                <a:schemeClr val="accent1"/>
              </a:solidFill>
            </a:endParaRPr>
          </a:p>
          <a:p>
            <a:endParaRPr lang="es-ES" b="1" dirty="0">
              <a:solidFill>
                <a:schemeClr val="accent1"/>
              </a:solidFill>
            </a:endParaRPr>
          </a:p>
          <a:p>
            <a:endParaRPr lang="es-ES" dirty="0"/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630CCC1-F7F5-C071-6F9B-25C4F6A1A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24" y="1058348"/>
            <a:ext cx="1574176" cy="66249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6CC5C0F-F3DC-F7F7-9D9C-BA629851E4DE}"/>
              </a:ext>
            </a:extLst>
          </p:cNvPr>
          <p:cNvSpPr/>
          <p:nvPr/>
        </p:nvSpPr>
        <p:spPr>
          <a:xfrm>
            <a:off x="-1" y="-19323"/>
            <a:ext cx="10768671" cy="239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426F525-CD2A-DF99-311D-FA197A1B12F9}"/>
              </a:ext>
            </a:extLst>
          </p:cNvPr>
          <p:cNvGrpSpPr/>
          <p:nvPr/>
        </p:nvGrpSpPr>
        <p:grpSpPr>
          <a:xfrm>
            <a:off x="10768670" y="-6256"/>
            <a:ext cx="1423329" cy="517657"/>
            <a:chOff x="10768671" y="10997"/>
            <a:chExt cx="1170258" cy="40569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FB6A445-A9B5-A9EA-C04B-DB5C8CAA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8671" y="10997"/>
              <a:ext cx="1170258" cy="4056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agen 10" descr="Imagen que contiene dibujo, plato, alimentos&#10;&#10;Descripción generada automáticamente">
              <a:extLst>
                <a:ext uri="{FF2B5EF4-FFF2-40B4-BE49-F238E27FC236}">
                  <a16:creationId xmlns:a16="http://schemas.microsoft.com/office/drawing/2014/main" id="{D390FBF0-8EED-C0D2-DF16-8FADDBF4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1160" y="93101"/>
              <a:ext cx="1025280" cy="279622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3B3AB43A-7728-0C75-939D-BD95FAC33523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" y="6714345"/>
            <a:ext cx="12192000" cy="14365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7851E61-8012-92F4-25C6-A1BE94A98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873" y="0"/>
            <a:ext cx="7202962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08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65CEEFF6-BAA8-F3A4-79E2-185CE99ED22E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" y="6714345"/>
            <a:ext cx="12192000" cy="143655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8BFB7B-C1C7-2A9D-0398-3C3647D6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5882E0-BBB3-ECC4-B002-79627774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6310745" cy="365125"/>
          </a:xfrm>
        </p:spPr>
        <p:txBody>
          <a:bodyPr/>
          <a:lstStyle/>
          <a:p>
            <a:r>
              <a:rPr lang="es-ES" dirty="0"/>
              <a:t>Cómo elaborar los censos de amianto en la CAPV / Nola </a:t>
            </a:r>
            <a:r>
              <a:rPr lang="es-ES" dirty="0" err="1"/>
              <a:t>egin</a:t>
            </a:r>
            <a:r>
              <a:rPr lang="es-ES" dirty="0"/>
              <a:t> </a:t>
            </a:r>
            <a:r>
              <a:rPr lang="es-ES" dirty="0" err="1"/>
              <a:t>amiantoaren</a:t>
            </a:r>
            <a:r>
              <a:rPr lang="es-ES" dirty="0"/>
              <a:t> </a:t>
            </a:r>
            <a:r>
              <a:rPr lang="es-ES" dirty="0" err="1"/>
              <a:t>udal-erroldak</a:t>
            </a:r>
            <a:r>
              <a:rPr lang="es-ES" dirty="0"/>
              <a:t> </a:t>
            </a:r>
            <a:r>
              <a:rPr lang="es-ES" dirty="0" err="1"/>
              <a:t>EAEn</a:t>
            </a:r>
            <a:endParaRPr lang="es-ES" dirty="0"/>
          </a:p>
        </p:txBody>
      </p:sp>
      <p:pic>
        <p:nvPicPr>
          <p:cNvPr id="1026" name="Imagen 3">
            <a:extLst>
              <a:ext uri="{FF2B5EF4-FFF2-40B4-BE49-F238E27FC236}">
                <a16:creationId xmlns:a16="http://schemas.microsoft.com/office/drawing/2014/main" id="{5148173D-8125-2869-CADD-A984803D5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68" y="911074"/>
            <a:ext cx="3187211" cy="21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n 4">
            <a:extLst>
              <a:ext uri="{FF2B5EF4-FFF2-40B4-BE49-F238E27FC236}">
                <a16:creationId xmlns:a16="http://schemas.microsoft.com/office/drawing/2014/main" id="{56756021-18C1-097C-17DD-D9504857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69" y="3627895"/>
            <a:ext cx="3187210" cy="220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0E0229A-3014-5F24-49DF-CF41D7D24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2C7144-D219-8200-BB4D-58A2B42EE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3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C47070C-B88B-89A3-F9BE-58A2BD485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142" y="910385"/>
            <a:ext cx="3469005" cy="21877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B7CEEB6-7579-388E-201B-A1AD64CE3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135" y="3649496"/>
            <a:ext cx="3425017" cy="220903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8E5B00D-FF84-8BA1-5458-E7F42EFA19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758" y="807637"/>
            <a:ext cx="2500630" cy="23241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D65D370-A559-FBA2-74EB-60EB7E3D80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4899" y="3627895"/>
            <a:ext cx="2628901" cy="218344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4E79317-C391-8BC6-6AE5-3EB91C2DDF97}"/>
              </a:ext>
            </a:extLst>
          </p:cNvPr>
          <p:cNvSpPr txBox="1"/>
          <p:nvPr/>
        </p:nvSpPr>
        <p:spPr>
          <a:xfrm>
            <a:off x="306070" y="3126599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chemeClr val="accent1"/>
                </a:solidFill>
                <a:latin typeface="+mn-lt"/>
              </a:rPr>
              <a:t>Ortofoto zonas urbana 2008. (7cm)</a:t>
            </a:r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D8EB46-E9FD-7030-B9A3-C14164E09A16}"/>
              </a:ext>
            </a:extLst>
          </p:cNvPr>
          <p:cNvSpPr txBox="1"/>
          <p:nvPr/>
        </p:nvSpPr>
        <p:spPr>
          <a:xfrm>
            <a:off x="306070" y="5999978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chemeClr val="accent1"/>
                </a:solidFill>
                <a:latin typeface="+mn-lt"/>
              </a:rPr>
              <a:t>Ortofoto CAE. (25cm)</a:t>
            </a:r>
            <a:endParaRPr lang="es-ES" dirty="0"/>
          </a:p>
        </p:txBody>
      </p:sp>
      <p:pic>
        <p:nvPicPr>
          <p:cNvPr id="18" name="Imagen 1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D03BFE3C-AE06-3AFE-ED2A-2B45F855A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8" y="6330556"/>
            <a:ext cx="1020965" cy="42967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C6D8E64A-F0F0-9ADB-D621-DBE2BC39F44C}"/>
              </a:ext>
            </a:extLst>
          </p:cNvPr>
          <p:cNvSpPr txBox="1"/>
          <p:nvPr/>
        </p:nvSpPr>
        <p:spPr>
          <a:xfrm>
            <a:off x="318460" y="159564"/>
            <a:ext cx="9168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/>
                </a:solidFill>
                <a:latin typeface="+mn-lt"/>
              </a:rPr>
              <a:t>2. ABIAPUNTUKO  INFORMAZIOA</a:t>
            </a:r>
          </a:p>
          <a:p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2. </a:t>
            </a: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INFORMACIÓN</a:t>
            </a: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PRELIMINAR</a:t>
            </a:r>
            <a:endParaRPr lang="es-E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162C0B9-0460-3248-046D-56E7554918F1}"/>
              </a:ext>
            </a:extLst>
          </p:cNvPr>
          <p:cNvSpPr/>
          <p:nvPr/>
        </p:nvSpPr>
        <p:spPr>
          <a:xfrm>
            <a:off x="-1" y="-19323"/>
            <a:ext cx="10768671" cy="239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064D9DA-5CCA-D049-94A7-D38ABF5C589B}"/>
              </a:ext>
            </a:extLst>
          </p:cNvPr>
          <p:cNvGrpSpPr/>
          <p:nvPr/>
        </p:nvGrpSpPr>
        <p:grpSpPr>
          <a:xfrm>
            <a:off x="10768670" y="-6256"/>
            <a:ext cx="1423329" cy="517657"/>
            <a:chOff x="10768671" y="10997"/>
            <a:chExt cx="1170258" cy="405695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1494C10-76BC-0ACB-051C-FA44CAF0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68671" y="10997"/>
              <a:ext cx="1170258" cy="4056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Imagen 12" descr="Imagen que contiene dibujo, plato, alimentos&#10;&#10;Descripción generada automáticamente">
              <a:extLst>
                <a:ext uri="{FF2B5EF4-FFF2-40B4-BE49-F238E27FC236}">
                  <a16:creationId xmlns:a16="http://schemas.microsoft.com/office/drawing/2014/main" id="{BB71484B-F092-7EA0-4893-31776D348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1160" y="93101"/>
              <a:ext cx="1025280" cy="279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2646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8BFB7B-C1C7-2A9D-0398-3C3647D6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5882E0-BBB3-ECC4-B002-79627774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6310745" cy="365125"/>
          </a:xfrm>
        </p:spPr>
        <p:txBody>
          <a:bodyPr/>
          <a:lstStyle/>
          <a:p>
            <a:r>
              <a:rPr lang="es-ES" dirty="0"/>
              <a:t>Cómo elaborar los censos de amianto en la CAPV / Nola </a:t>
            </a:r>
            <a:r>
              <a:rPr lang="es-ES" dirty="0" err="1"/>
              <a:t>egin</a:t>
            </a:r>
            <a:r>
              <a:rPr lang="es-ES" dirty="0"/>
              <a:t> </a:t>
            </a:r>
            <a:r>
              <a:rPr lang="es-ES" dirty="0" err="1"/>
              <a:t>amiantoaren</a:t>
            </a:r>
            <a:r>
              <a:rPr lang="es-ES" dirty="0"/>
              <a:t> </a:t>
            </a:r>
            <a:r>
              <a:rPr lang="es-ES" dirty="0" err="1"/>
              <a:t>udal-erroldak</a:t>
            </a:r>
            <a:r>
              <a:rPr lang="es-ES" dirty="0"/>
              <a:t> </a:t>
            </a:r>
            <a:r>
              <a:rPr lang="es-ES" dirty="0" err="1"/>
              <a:t>EAEn</a:t>
            </a:r>
            <a:endParaRPr lang="es-E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0E0229A-3014-5F24-49DF-CF41D7D24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8A1576B-A252-3402-5259-EE9352E42DC3}"/>
              </a:ext>
            </a:extLst>
          </p:cNvPr>
          <p:cNvSpPr txBox="1"/>
          <p:nvPr/>
        </p:nvSpPr>
        <p:spPr>
          <a:xfrm>
            <a:off x="318460" y="248457"/>
            <a:ext cx="9168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/>
                </a:solidFill>
                <a:latin typeface="+mn-lt"/>
              </a:rPr>
              <a:t>2. ABIAPUNTUKO  INFORMAZIOA</a:t>
            </a:r>
          </a:p>
          <a:p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2. </a:t>
            </a: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INFORMACIÓN</a:t>
            </a: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PRELIMINAR</a:t>
            </a:r>
            <a:endParaRPr lang="es-E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44194E5-16B9-51CE-5A37-BFA71331736B}"/>
              </a:ext>
            </a:extLst>
          </p:cNvPr>
          <p:cNvSpPr txBox="1"/>
          <p:nvPr/>
        </p:nvSpPr>
        <p:spPr>
          <a:xfrm>
            <a:off x="5726430" y="729496"/>
            <a:ext cx="51854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b="1" dirty="0">
                <a:solidFill>
                  <a:schemeClr val="accent1"/>
                </a:solidFill>
                <a:latin typeface="+mn-lt"/>
              </a:rPr>
              <a:t>Ortofoto 7cm 2008 + ortofotos 25cm </a:t>
            </a:r>
          </a:p>
          <a:p>
            <a:pPr algn="ctr"/>
            <a:r>
              <a:rPr lang="es-ES" b="1" dirty="0">
                <a:solidFill>
                  <a:schemeClr val="accent1"/>
                </a:solidFill>
              </a:rPr>
              <a:t>+</a:t>
            </a:r>
            <a:endParaRPr lang="es-ES" sz="1800" b="1" dirty="0">
              <a:solidFill>
                <a:schemeClr val="accent1"/>
              </a:solidFill>
              <a:latin typeface="+mn-lt"/>
            </a:endParaRPr>
          </a:p>
          <a:p>
            <a:pPr algn="ctr"/>
            <a:r>
              <a:rPr lang="es-ES" sz="1800" b="1" dirty="0">
                <a:solidFill>
                  <a:schemeClr val="accent1"/>
                </a:solidFill>
                <a:latin typeface="+mn-lt"/>
              </a:rPr>
              <a:t>Callejero Eustat (NORA) + Año construcción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E91295A-4F27-8769-43B8-C65CF3A63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78" r="19090" b="-1"/>
          <a:stretch/>
        </p:blipFill>
        <p:spPr>
          <a:xfrm>
            <a:off x="162560" y="1026159"/>
            <a:ext cx="3251200" cy="390904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401DBF0-E9A2-E824-BFB7-ECCA56F86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61" y="4153171"/>
            <a:ext cx="717859" cy="6134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129E865-DA6B-8C87-3CD2-5C092C340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539" y="1819400"/>
            <a:ext cx="9013901" cy="4125611"/>
          </a:xfrm>
          <a:prstGeom prst="rect">
            <a:avLst/>
          </a:prstGeom>
        </p:spPr>
      </p:pic>
      <p:pic>
        <p:nvPicPr>
          <p:cNvPr id="22" name="Imagen 2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D4A4C7ED-EB42-E7BD-5044-D17BC8D15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2" y="6236149"/>
            <a:ext cx="1020965" cy="42967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A964175-5D22-A74E-9B02-0FE461F07554}"/>
              </a:ext>
            </a:extLst>
          </p:cNvPr>
          <p:cNvSpPr/>
          <p:nvPr/>
        </p:nvSpPr>
        <p:spPr>
          <a:xfrm>
            <a:off x="-1" y="-19323"/>
            <a:ext cx="10768671" cy="239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507F7CB-9923-0A56-6F45-D8988CA0FE6C}"/>
              </a:ext>
            </a:extLst>
          </p:cNvPr>
          <p:cNvGrpSpPr/>
          <p:nvPr/>
        </p:nvGrpSpPr>
        <p:grpSpPr>
          <a:xfrm>
            <a:off x="10768670" y="-6256"/>
            <a:ext cx="1423329" cy="517657"/>
            <a:chOff x="10768671" y="10997"/>
            <a:chExt cx="1170258" cy="405695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7ACC74FB-8494-A3A6-6981-9BE7350A5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68671" y="10997"/>
              <a:ext cx="1170258" cy="4056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Imagen 8" descr="Imagen que contiene dibujo, plato, alimentos&#10;&#10;Descripción generada automáticamente">
              <a:extLst>
                <a:ext uri="{FF2B5EF4-FFF2-40B4-BE49-F238E27FC236}">
                  <a16:creationId xmlns:a16="http://schemas.microsoft.com/office/drawing/2014/main" id="{54AA26F6-6C29-A351-4F6D-C89762049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1160" y="93101"/>
              <a:ext cx="1025280" cy="279622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B518C2DD-A3BA-641E-DC0F-312E0EF0DE08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" y="6714345"/>
            <a:ext cx="12192000" cy="1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33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8BFB7B-C1C7-2A9D-0398-3C3647D6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7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5882E0-BBB3-ECC4-B002-79627774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6310745" cy="365125"/>
          </a:xfrm>
        </p:spPr>
        <p:txBody>
          <a:bodyPr/>
          <a:lstStyle/>
          <a:p>
            <a:r>
              <a:rPr lang="es-ES" dirty="0"/>
              <a:t>Cómo elaborar los censos de amianto en la CAPV / Nola </a:t>
            </a:r>
            <a:r>
              <a:rPr lang="es-ES" dirty="0" err="1"/>
              <a:t>egin</a:t>
            </a:r>
            <a:r>
              <a:rPr lang="es-ES" dirty="0"/>
              <a:t> </a:t>
            </a:r>
            <a:r>
              <a:rPr lang="es-ES" dirty="0" err="1"/>
              <a:t>amiantoaren</a:t>
            </a:r>
            <a:r>
              <a:rPr lang="es-ES" dirty="0"/>
              <a:t> </a:t>
            </a:r>
            <a:r>
              <a:rPr lang="es-ES" dirty="0" err="1"/>
              <a:t>udal-erroldak</a:t>
            </a:r>
            <a:r>
              <a:rPr lang="es-ES" dirty="0"/>
              <a:t> </a:t>
            </a:r>
            <a:r>
              <a:rPr lang="es-ES" dirty="0" err="1"/>
              <a:t>EAEn</a:t>
            </a:r>
            <a:endParaRPr lang="es-E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0E0229A-3014-5F24-49DF-CF41D7D24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8A1576B-A252-3402-5259-EE9352E42DC3}"/>
              </a:ext>
            </a:extLst>
          </p:cNvPr>
          <p:cNvSpPr txBox="1"/>
          <p:nvPr/>
        </p:nvSpPr>
        <p:spPr>
          <a:xfrm>
            <a:off x="204470" y="248457"/>
            <a:ext cx="6108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/>
                </a:solidFill>
                <a:latin typeface="+mn-lt"/>
              </a:rPr>
              <a:t>3. IRUDIKAPEN KARTOGRAFIKOA</a:t>
            </a:r>
          </a:p>
          <a:p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3. REPESENTACIÓN CARTOGRÁFICA</a:t>
            </a:r>
            <a:endParaRPr lang="es-E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s-ES" sz="2400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E5E74BD-AA50-F52E-4CC3-C8E8F1592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" y="1109195"/>
            <a:ext cx="3530600" cy="1891665"/>
          </a:xfrm>
          <a:prstGeom prst="rect">
            <a:avLst/>
          </a:prstGeom>
        </p:spPr>
      </p:pic>
      <p:pic>
        <p:nvPicPr>
          <p:cNvPr id="23" name="Imagen 2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2C9F61E-D317-DBB1-F5B9-C3FD5BD2B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2"/>
          <a:stretch>
            <a:fillRect/>
          </a:stretch>
        </p:blipFill>
        <p:spPr bwMode="auto">
          <a:xfrm>
            <a:off x="4344851" y="1512718"/>
            <a:ext cx="2397262" cy="2741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BB2C03E-D941-B757-999F-AA40739C08B0}"/>
              </a:ext>
            </a:extLst>
          </p:cNvPr>
          <p:cNvSpPr txBox="1"/>
          <p:nvPr/>
        </p:nvSpPr>
        <p:spPr>
          <a:xfrm>
            <a:off x="276860" y="3857140"/>
            <a:ext cx="6108700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ES" sz="18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ETIQUETA “NULA”, “B” O “D”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8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SIN LETRA: si la información que se representa corresponde a la etapa preliminar</a:t>
            </a:r>
            <a:endParaRPr lang="es-ES" sz="1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8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CON UNA “B”: si corresponde a la etapa básica</a:t>
            </a:r>
            <a:endParaRPr lang="es-ES" sz="1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ES" sz="18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CON UNA “D”: si corresponde a la etapa detallada.</a:t>
            </a:r>
            <a:endParaRPr lang="es-ES" sz="1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6B13B32-5D9E-3477-AB29-BC6D3054C099}"/>
              </a:ext>
            </a:extLst>
          </p:cNvPr>
          <p:cNvSpPr txBox="1"/>
          <p:nvPr/>
        </p:nvSpPr>
        <p:spPr>
          <a:xfrm>
            <a:off x="6742113" y="1535486"/>
            <a:ext cx="4652327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s-ES" sz="1800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Si se ha clasificado el </a:t>
            </a:r>
            <a:r>
              <a:rPr lang="es-ES" sz="1800" dirty="0">
                <a:effectLst/>
                <a:highlight>
                  <a:srgbClr val="FFFF00"/>
                </a:highlight>
                <a:ea typeface="MS Mincho" panose="02020609040205080304" pitchFamily="49" charset="-128"/>
                <a:cs typeface="Arial" panose="020B0604020202020204" pitchFamily="34" charset="0"/>
              </a:rPr>
              <a:t>ESTADO</a:t>
            </a:r>
            <a:r>
              <a:rPr lang="es-ES" sz="1800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 como “A (deficiente)” en la </a:t>
            </a:r>
            <a:r>
              <a:rPr lang="es-ES" sz="1800" dirty="0">
                <a:effectLst/>
                <a:highlight>
                  <a:srgbClr val="FFFF00"/>
                </a:highlight>
                <a:ea typeface="MS Mincho" panose="02020609040205080304" pitchFamily="49" charset="-128"/>
                <a:cs typeface="Arial" panose="020B0604020202020204" pitchFamily="34" charset="0"/>
              </a:rPr>
              <a:t>fase básica B</a:t>
            </a:r>
            <a:endParaRPr lang="es-ES" sz="1400" dirty="0">
              <a:effectLst/>
              <a:highlight>
                <a:srgbClr val="FFFF00"/>
              </a:highlight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sz="1800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Si se ha clasificado la </a:t>
            </a:r>
            <a:r>
              <a:rPr lang="es-ES" sz="1800" dirty="0">
                <a:effectLst/>
                <a:highlight>
                  <a:srgbClr val="FFFF00"/>
                </a:highlight>
                <a:ea typeface="MS Mincho" panose="02020609040205080304" pitchFamily="49" charset="-128"/>
                <a:cs typeface="Arial" panose="020B0604020202020204" pitchFamily="34" charset="0"/>
              </a:rPr>
              <a:t>PRIORIDAD</a:t>
            </a:r>
            <a:r>
              <a:rPr lang="es-ES" sz="1800" dirty="0"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 como “I (Riesgo Alto)”, en la </a:t>
            </a:r>
            <a:r>
              <a:rPr lang="es-ES" sz="1800" dirty="0">
                <a:effectLst/>
                <a:highlight>
                  <a:srgbClr val="FFFF00"/>
                </a:highlight>
                <a:ea typeface="MS Mincho" panose="02020609040205080304" pitchFamily="49" charset="-128"/>
                <a:cs typeface="Arial" panose="020B0604020202020204" pitchFamily="34" charset="0"/>
              </a:rPr>
              <a:t>fase detallada D</a:t>
            </a:r>
            <a:endParaRPr lang="es-ES" sz="1400" dirty="0">
              <a:effectLst/>
              <a:highlight>
                <a:srgbClr val="FFFF00"/>
              </a:highlight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5F7D939-81C0-C0CD-1654-E16653135C81}"/>
              </a:ext>
            </a:extLst>
          </p:cNvPr>
          <p:cNvSpPr txBox="1"/>
          <p:nvPr/>
        </p:nvSpPr>
        <p:spPr>
          <a:xfrm>
            <a:off x="7193971" y="462012"/>
            <a:ext cx="4712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“asterisco” (*) si el edificio o instalación se cataloga como prioritario según los campos completados y criterios de la “guía metodológica”</a:t>
            </a:r>
            <a:endParaRPr lang="es-ES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8375BC3-176A-3E4B-DEED-D1A21A91E864}"/>
              </a:ext>
            </a:extLst>
          </p:cNvPr>
          <p:cNvSpPr txBox="1"/>
          <p:nvPr/>
        </p:nvSpPr>
        <p:spPr>
          <a:xfrm>
            <a:off x="2761511" y="1448786"/>
            <a:ext cx="1835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[CATEGORIA]</a:t>
            </a:r>
            <a:endParaRPr lang="es-ES" dirty="0">
              <a:highlight>
                <a:srgbClr val="FFFF00"/>
              </a:highlight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66161DB-0415-EB75-C176-303E48E55636}"/>
              </a:ext>
            </a:extLst>
          </p:cNvPr>
          <p:cNvSpPr txBox="1"/>
          <p:nvPr/>
        </p:nvSpPr>
        <p:spPr>
          <a:xfrm>
            <a:off x="353377" y="3487808"/>
            <a:ext cx="1835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[</a:t>
            </a:r>
            <a:r>
              <a:rPr lang="es-ES" dirty="0"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NIVEL_CENS</a:t>
            </a:r>
            <a:r>
              <a:rPr lang="es-E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]</a:t>
            </a:r>
            <a:endParaRPr lang="es-ES" dirty="0">
              <a:highlight>
                <a:srgbClr val="FFFF00"/>
              </a:highlight>
            </a:endParaRPr>
          </a:p>
        </p:txBody>
      </p:sp>
      <p:graphicFrame>
        <p:nvGraphicFramePr>
          <p:cNvPr id="35" name="Tabla 34">
            <a:extLst>
              <a:ext uri="{FF2B5EF4-FFF2-40B4-BE49-F238E27FC236}">
                <a16:creationId xmlns:a16="http://schemas.microsoft.com/office/drawing/2014/main" id="{7FDF70D9-4F21-7537-3C46-CB1CFBB2E0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550171"/>
              </p:ext>
            </p:extLst>
          </p:nvPr>
        </p:nvGraphicFramePr>
        <p:xfrm>
          <a:off x="8215206" y="3359177"/>
          <a:ext cx="2435860" cy="26969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0502">
                  <a:extLst>
                    <a:ext uri="{9D8B030D-6E8A-4147-A177-3AD203B41FA5}">
                      <a16:colId xmlns:a16="http://schemas.microsoft.com/office/drawing/2014/main" val="2910855507"/>
                    </a:ext>
                  </a:extLst>
                </a:gridCol>
                <a:gridCol w="1195358">
                  <a:extLst>
                    <a:ext uri="{9D8B030D-6E8A-4147-A177-3AD203B41FA5}">
                      <a16:colId xmlns:a16="http://schemas.microsoft.com/office/drawing/2014/main" val="2315907898"/>
                    </a:ext>
                  </a:extLst>
                </a:gridCol>
              </a:tblGrid>
              <a:tr h="2136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CUBIERTA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Cubierta (m²)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55929836"/>
                  </a:ext>
                </a:extLst>
              </a:tr>
              <a:tr h="17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FACHADA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 dirty="0">
                          <a:effectLst/>
                        </a:rPr>
                        <a:t>Fachada (m²)</a:t>
                      </a:r>
                      <a:endParaRPr lang="es-ES" sz="1000" kern="100" dirty="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68212405"/>
                  </a:ext>
                </a:extLst>
              </a:tr>
              <a:tr h="1109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CHIMENEA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 dirty="0">
                          <a:effectLst/>
                        </a:rPr>
                        <a:t>Chimenea (m²)</a:t>
                      </a:r>
                      <a:endParaRPr lang="es-ES" sz="1000" kern="100" dirty="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60150866"/>
                  </a:ext>
                </a:extLst>
              </a:tr>
              <a:tr h="1109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BAJANTES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Bajantes (m)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78561676"/>
                  </a:ext>
                </a:extLst>
              </a:tr>
              <a:tr h="1109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DEPOSITO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Depósito (m³)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67514232"/>
                  </a:ext>
                </a:extLst>
              </a:tr>
              <a:tr h="17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JARDINERA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Número de Jardineras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24391090"/>
                  </a:ext>
                </a:extLst>
              </a:tr>
              <a:tr h="17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CALORIFUGA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Calorifugados (m)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33804064"/>
                  </a:ext>
                </a:extLst>
              </a:tr>
              <a:tr h="1109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SUELO_VINI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Suelo Vinílico (m²)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71310459"/>
                  </a:ext>
                </a:extLst>
              </a:tr>
              <a:tr h="17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JUNTAS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Número de Juntas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23004577"/>
                  </a:ext>
                </a:extLst>
              </a:tr>
              <a:tr h="17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OTROS_I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Otros Elementos [A]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14307889"/>
                  </a:ext>
                </a:extLst>
              </a:tr>
              <a:tr h="17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OTROS_II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Otros Elementos [B]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89630387"/>
                  </a:ext>
                </a:extLst>
              </a:tr>
              <a:tr h="17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>
                          <a:effectLst/>
                        </a:rPr>
                        <a:t>OTROS_III</a:t>
                      </a:r>
                      <a:endParaRPr lang="es-ES" sz="1000" kern="10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000" kern="100" dirty="0">
                          <a:effectLst/>
                        </a:rPr>
                        <a:t>Otros Elementos [C]</a:t>
                      </a:r>
                      <a:endParaRPr lang="es-ES" sz="1000" kern="100" dirty="0">
                        <a:effectLst/>
                        <a:latin typeface="AvenirNext LT Pro Regular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75387584"/>
                  </a:ext>
                </a:extLst>
              </a:tr>
            </a:tbl>
          </a:graphicData>
        </a:graphic>
      </p:graphicFrame>
      <p:pic>
        <p:nvPicPr>
          <p:cNvPr id="36" name="Imagen 3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E7FC1C1-66DB-CBFF-4701-4D628D80A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2" y="6236149"/>
            <a:ext cx="1020965" cy="42967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BA22574-E10C-45A5-EFE5-25CA35A4B3C4}"/>
              </a:ext>
            </a:extLst>
          </p:cNvPr>
          <p:cNvSpPr/>
          <p:nvPr/>
        </p:nvSpPr>
        <p:spPr>
          <a:xfrm>
            <a:off x="-1" y="-19323"/>
            <a:ext cx="10768671" cy="239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758DADD-3186-C9C8-5F56-067A844FAE92}"/>
              </a:ext>
            </a:extLst>
          </p:cNvPr>
          <p:cNvGrpSpPr/>
          <p:nvPr/>
        </p:nvGrpSpPr>
        <p:grpSpPr>
          <a:xfrm>
            <a:off x="10768670" y="-6256"/>
            <a:ext cx="1423329" cy="517657"/>
            <a:chOff x="10768671" y="10997"/>
            <a:chExt cx="1170258" cy="405695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1D3276B-0B14-4CA5-88AB-F90764D54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68671" y="10997"/>
              <a:ext cx="1170258" cy="4056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Imagen 7" descr="Imagen que contiene dibujo, plato, alimentos&#10;&#10;Descripción generada automáticamente">
              <a:extLst>
                <a:ext uri="{FF2B5EF4-FFF2-40B4-BE49-F238E27FC236}">
                  <a16:creationId xmlns:a16="http://schemas.microsoft.com/office/drawing/2014/main" id="{BFE8DA34-7413-325C-CA43-1B6BBED95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1160" y="93101"/>
              <a:ext cx="1025280" cy="279622"/>
            </a:xfrm>
            <a:prstGeom prst="rect">
              <a:avLst/>
            </a:prstGeom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8D3F168F-662E-2323-92EC-70C4937B312B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" y="6714345"/>
            <a:ext cx="12192000" cy="1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18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8BFB7B-C1C7-2A9D-0398-3C3647D6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5882E0-BBB3-ECC4-B002-79627774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6310745" cy="365125"/>
          </a:xfrm>
        </p:spPr>
        <p:txBody>
          <a:bodyPr/>
          <a:lstStyle/>
          <a:p>
            <a:r>
              <a:rPr lang="es-ES" dirty="0"/>
              <a:t>Cómo elaborar los censos de amianto en la CAPV / Nola </a:t>
            </a:r>
            <a:r>
              <a:rPr lang="es-ES" dirty="0" err="1"/>
              <a:t>egin</a:t>
            </a:r>
            <a:r>
              <a:rPr lang="es-ES" dirty="0"/>
              <a:t> </a:t>
            </a:r>
            <a:r>
              <a:rPr lang="es-ES" dirty="0" err="1"/>
              <a:t>amiantoaren</a:t>
            </a:r>
            <a:r>
              <a:rPr lang="es-ES" dirty="0"/>
              <a:t> </a:t>
            </a:r>
            <a:r>
              <a:rPr lang="es-ES" dirty="0" err="1"/>
              <a:t>udal-erroldak</a:t>
            </a:r>
            <a:r>
              <a:rPr lang="es-ES" dirty="0"/>
              <a:t> </a:t>
            </a:r>
            <a:r>
              <a:rPr lang="es-ES" dirty="0" err="1"/>
              <a:t>EAEn</a:t>
            </a:r>
            <a:endParaRPr lang="es-E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0E0229A-3014-5F24-49DF-CF41D7D24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8A1576B-A252-3402-5259-EE9352E42DC3}"/>
              </a:ext>
            </a:extLst>
          </p:cNvPr>
          <p:cNvSpPr txBox="1"/>
          <p:nvPr/>
        </p:nvSpPr>
        <p:spPr>
          <a:xfrm>
            <a:off x="204470" y="248457"/>
            <a:ext cx="6108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/>
                </a:solidFill>
              </a:rPr>
              <a:t>3. DATU-EREDUA</a:t>
            </a:r>
          </a:p>
          <a:p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MODELO DE DATOS</a:t>
            </a:r>
          </a:p>
          <a:p>
            <a:endParaRPr lang="es-ES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179B79-C58C-DA4A-1068-16861856B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87" y="1060039"/>
            <a:ext cx="4172246" cy="50740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CA9F70-DEC7-332F-36E8-F4DD713DA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191" y="304800"/>
            <a:ext cx="1979111" cy="263652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67A7AC9-E258-7BCD-2A46-F435B0CBC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950" y="304800"/>
            <a:ext cx="1979111" cy="25930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64BE74C-C771-0299-1586-5F2B88CF1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9231" y="304800"/>
            <a:ext cx="1862264" cy="143251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E7F9DA4-B94D-305D-A471-3F496EA999C7}"/>
              </a:ext>
            </a:extLst>
          </p:cNvPr>
          <p:cNvSpPr txBox="1"/>
          <p:nvPr/>
        </p:nvSpPr>
        <p:spPr>
          <a:xfrm>
            <a:off x="4826162" y="3057263"/>
            <a:ext cx="6108700" cy="1865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lphaLcPeriod"/>
            </a:pPr>
            <a:r>
              <a:rPr lang="es-ES" sz="1800" b="1" cap="small" dirty="0">
                <a:effectLst/>
                <a:latin typeface="AvenirNext LT Pro Regular"/>
                <a:ea typeface="MS Mincho" panose="02020609040205080304" pitchFamily="49" charset="-128"/>
                <a:cs typeface="Arial" panose="020B0604020202020204" pitchFamily="34" charset="0"/>
              </a:rPr>
              <a:t>Tabla o capa geográfica de Edificios E Instalaciones (Puntos)</a:t>
            </a:r>
          </a:p>
          <a:p>
            <a:pPr marL="742950" lvl="1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lphaLcPeriod"/>
            </a:pPr>
            <a:r>
              <a:rPr lang="es-ES" sz="1800" b="1" cap="small" dirty="0">
                <a:effectLst/>
                <a:latin typeface="AvenirNext LT Pro Regular"/>
                <a:ea typeface="MS Mincho" panose="02020609040205080304" pitchFamily="49" charset="-128"/>
                <a:cs typeface="Arial" panose="020B0604020202020204" pitchFamily="34" charset="0"/>
              </a:rPr>
              <a:t>Tabla o capa geográfica de Elementos Lineales (Líneas)</a:t>
            </a:r>
          </a:p>
          <a:p>
            <a:pPr marL="742950" lvl="1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lphaLcPeriod"/>
            </a:pPr>
            <a:endParaRPr lang="es-ES" sz="1800" b="1" cap="small" dirty="0">
              <a:effectLst/>
              <a:latin typeface="AvenirNext LT Pro Regular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2" name="Imagen 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BDFE218-17F2-E065-9A35-F5CDA83562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2" y="6236149"/>
            <a:ext cx="1020965" cy="42967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73E0441-9B8E-DD40-B55E-34B063BE099E}"/>
              </a:ext>
            </a:extLst>
          </p:cNvPr>
          <p:cNvSpPr/>
          <p:nvPr/>
        </p:nvSpPr>
        <p:spPr>
          <a:xfrm>
            <a:off x="-1" y="-19323"/>
            <a:ext cx="10768671" cy="239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91953FF7-6C88-120A-CCE7-4100708DDEE4}"/>
              </a:ext>
            </a:extLst>
          </p:cNvPr>
          <p:cNvGrpSpPr/>
          <p:nvPr/>
        </p:nvGrpSpPr>
        <p:grpSpPr>
          <a:xfrm>
            <a:off x="10768670" y="-6256"/>
            <a:ext cx="1423329" cy="517657"/>
            <a:chOff x="10768671" y="10997"/>
            <a:chExt cx="1170258" cy="40569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DB537CD-F3A7-C3C5-C1CA-C5E1CB1C2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68671" y="10997"/>
              <a:ext cx="1170258" cy="4056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Imagen 11" descr="Imagen que contiene dibujo, plato, alimentos&#10;&#10;Descripción generada automáticamente">
              <a:extLst>
                <a:ext uri="{FF2B5EF4-FFF2-40B4-BE49-F238E27FC236}">
                  <a16:creationId xmlns:a16="http://schemas.microsoft.com/office/drawing/2014/main" id="{CF8B8906-8B76-C230-602F-51C54708E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1160" y="93101"/>
              <a:ext cx="1025280" cy="279622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9C7CA4E3-03F8-BF6E-50D3-0C8B5D5A5143}"/>
              </a:ext>
            </a:extLst>
          </p:cNvPr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1" y="6714345"/>
            <a:ext cx="12192000" cy="1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10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8BFB7B-C1C7-2A9D-0398-3C3647D6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82FE-88D8-486F-A34B-22D4A4B12378}" type="slidenum">
              <a:rPr lang="es-ES" smtClean="0"/>
              <a:t>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5882E0-BBB3-ECC4-B002-79627774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6310745" cy="365125"/>
          </a:xfrm>
        </p:spPr>
        <p:txBody>
          <a:bodyPr/>
          <a:lstStyle/>
          <a:p>
            <a:r>
              <a:rPr lang="es-ES" dirty="0"/>
              <a:t>Cómo elaborar los censos de amianto en la CAPV / Nola </a:t>
            </a:r>
            <a:r>
              <a:rPr lang="es-ES" dirty="0" err="1"/>
              <a:t>egin</a:t>
            </a:r>
            <a:r>
              <a:rPr lang="es-ES" dirty="0"/>
              <a:t> </a:t>
            </a:r>
            <a:r>
              <a:rPr lang="es-ES" dirty="0" err="1"/>
              <a:t>amiantoaren</a:t>
            </a:r>
            <a:r>
              <a:rPr lang="es-ES" dirty="0"/>
              <a:t> </a:t>
            </a:r>
            <a:r>
              <a:rPr lang="es-ES" dirty="0" err="1"/>
              <a:t>udal-erroldak</a:t>
            </a:r>
            <a:r>
              <a:rPr lang="es-ES" dirty="0"/>
              <a:t> </a:t>
            </a:r>
            <a:r>
              <a:rPr lang="es-ES" dirty="0" err="1"/>
              <a:t>EAEn</a:t>
            </a:r>
            <a:endParaRPr lang="es-E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0E0229A-3014-5F24-49DF-CF41D7D24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8A1576B-A252-3402-5259-EE9352E42DC3}"/>
              </a:ext>
            </a:extLst>
          </p:cNvPr>
          <p:cNvSpPr txBox="1"/>
          <p:nvPr/>
        </p:nvSpPr>
        <p:spPr>
          <a:xfrm>
            <a:off x="204470" y="248457"/>
            <a:ext cx="111493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accent1"/>
                </a:solidFill>
              </a:rPr>
              <a:t>4</a:t>
            </a:r>
            <a:r>
              <a:rPr lang="es-ES" sz="2400" b="1" dirty="0">
                <a:solidFill>
                  <a:schemeClr val="accent1"/>
                </a:solidFill>
                <a:latin typeface="+mn-lt"/>
              </a:rPr>
              <a:t>. </a:t>
            </a:r>
            <a:r>
              <a:rPr lang="es-ES" sz="2400" b="1" dirty="0">
                <a:solidFill>
                  <a:schemeClr val="accent1"/>
                </a:solidFill>
              </a:rPr>
              <a:t>ZENTSUEN EDIZIOA</a:t>
            </a:r>
          </a:p>
          <a:p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. </a:t>
            </a: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ELABORACIÓN CENSOS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46C65C-2BA9-F5A8-37E6-A0106FAA9ED5}"/>
              </a:ext>
            </a:extLst>
          </p:cNvPr>
          <p:cNvSpPr txBox="1"/>
          <p:nvPr/>
        </p:nvSpPr>
        <p:spPr>
          <a:xfrm>
            <a:off x="459317" y="1480976"/>
            <a:ext cx="61087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chemeClr val="accent1"/>
                </a:solidFill>
              </a:rPr>
              <a:t>A. Editor web amianto</a:t>
            </a:r>
          </a:p>
          <a:p>
            <a:endParaRPr lang="es-ES" b="1" dirty="0">
              <a:solidFill>
                <a:schemeClr val="accent1"/>
              </a:solidFill>
            </a:endParaRPr>
          </a:p>
          <a:p>
            <a:endParaRPr lang="es-ES" b="1" dirty="0">
              <a:solidFill>
                <a:schemeClr val="accent1"/>
              </a:solidFill>
            </a:endParaRPr>
          </a:p>
          <a:p>
            <a:endParaRPr lang="es-ES" sz="1800" b="1" dirty="0">
              <a:solidFill>
                <a:schemeClr val="accent1"/>
              </a:solidFill>
            </a:endParaRPr>
          </a:p>
          <a:p>
            <a:endParaRPr lang="es-ES" sz="1800" b="1" dirty="0">
              <a:solidFill>
                <a:schemeClr val="accent1"/>
              </a:solidFill>
            </a:endParaRPr>
          </a:p>
          <a:p>
            <a:endParaRPr lang="es-ES" b="1" dirty="0">
              <a:solidFill>
                <a:schemeClr val="accent1"/>
              </a:solidFill>
            </a:endParaRPr>
          </a:p>
          <a:p>
            <a:r>
              <a:rPr lang="es-ES" sz="1800" b="1" dirty="0">
                <a:solidFill>
                  <a:schemeClr val="accent1"/>
                </a:solidFill>
              </a:rPr>
              <a:t>B. Aplicación de campo de amianto: </a:t>
            </a:r>
            <a:r>
              <a:rPr lang="es-ES" sz="1800" b="1" dirty="0" err="1">
                <a:solidFill>
                  <a:schemeClr val="accent1"/>
                </a:solidFill>
              </a:rPr>
              <a:t>fieldmaps</a:t>
            </a:r>
            <a:r>
              <a:rPr lang="es-ES" sz="1800" b="1" dirty="0">
                <a:solidFill>
                  <a:schemeClr val="accent1"/>
                </a:solidFill>
              </a:rPr>
              <a:t> de </a:t>
            </a:r>
            <a:r>
              <a:rPr lang="es-ES" sz="1800" b="1" dirty="0" err="1">
                <a:solidFill>
                  <a:schemeClr val="accent1"/>
                </a:solidFill>
              </a:rPr>
              <a:t>geoUdala</a:t>
            </a:r>
            <a:endParaRPr lang="es-ES" sz="1800" dirty="0"/>
          </a:p>
        </p:txBody>
      </p:sp>
      <p:pic>
        <p:nvPicPr>
          <p:cNvPr id="8" name="Imagen 7" descr="Pantalla de celular con imagen de la pantalla de un video juego&#10;&#10;Descripción generada automáticamente con confianza media">
            <a:extLst>
              <a:ext uri="{FF2B5EF4-FFF2-40B4-BE49-F238E27FC236}">
                <a16:creationId xmlns:a16="http://schemas.microsoft.com/office/drawing/2014/main" id="{0854E09C-8F22-A6F3-2161-4437DFC83D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83"/>
          <a:stretch/>
        </p:blipFill>
        <p:spPr bwMode="auto">
          <a:xfrm>
            <a:off x="2996918" y="4003700"/>
            <a:ext cx="2019935" cy="15769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BD8B780-ED7A-5EC8-11D8-5669F2AA4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325" y="551725"/>
            <a:ext cx="4585358" cy="2768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Imagen 1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E5A786B-C468-A698-C972-E92ED60CF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399" y="3451857"/>
            <a:ext cx="1225945" cy="272468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80D65F3-F0F6-54C8-316E-D83EE1D424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7" t="-343" r="-3017" b="729"/>
          <a:stretch/>
        </p:blipFill>
        <p:spPr>
          <a:xfrm>
            <a:off x="4006886" y="510847"/>
            <a:ext cx="2561131" cy="24291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9DEEB50-6EF3-8B0D-4F7D-FEDA99659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53017" y="3979139"/>
            <a:ext cx="2356892" cy="1567137"/>
          </a:xfrm>
          <a:prstGeom prst="rect">
            <a:avLst/>
          </a:prstGeom>
        </p:spPr>
      </p:pic>
      <p:pic>
        <p:nvPicPr>
          <p:cNvPr id="25" name="Imagen 24" descr="Mapa&#10;&#10;Descripción generada automáticamente">
            <a:extLst>
              <a:ext uri="{FF2B5EF4-FFF2-40B4-BE49-F238E27FC236}">
                <a16:creationId xmlns:a16="http://schemas.microsoft.com/office/drawing/2014/main" id="{E9C9E088-25A9-0FC6-F520-DD21A1835C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65" y="3459996"/>
            <a:ext cx="1213438" cy="2698287"/>
          </a:xfrm>
          <a:prstGeom prst="rect">
            <a:avLst/>
          </a:prstGeom>
        </p:spPr>
      </p:pic>
      <p:pic>
        <p:nvPicPr>
          <p:cNvPr id="27" name="Imagen 26" descr="Mapa&#10;&#10;Descripción generada automáticamente">
            <a:extLst>
              <a:ext uri="{FF2B5EF4-FFF2-40B4-BE49-F238E27FC236}">
                <a16:creationId xmlns:a16="http://schemas.microsoft.com/office/drawing/2014/main" id="{7614F692-9D7E-0F1F-08EA-3045E218D2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692" y="3459996"/>
            <a:ext cx="1208887" cy="2688167"/>
          </a:xfrm>
          <a:prstGeom prst="rect">
            <a:avLst/>
          </a:prstGeom>
        </p:spPr>
      </p:pic>
      <p:pic>
        <p:nvPicPr>
          <p:cNvPr id="29" name="Imagen 28" descr="Interfaz de usuario gráfica, Mapa&#10;&#10;Descripción generada automáticamente con confianza media">
            <a:extLst>
              <a:ext uri="{FF2B5EF4-FFF2-40B4-BE49-F238E27FC236}">
                <a16:creationId xmlns:a16="http://schemas.microsoft.com/office/drawing/2014/main" id="{8099C1BB-D365-5645-7C86-F5E1E393FA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54" y="3429815"/>
            <a:ext cx="1225311" cy="2724686"/>
          </a:xfrm>
          <a:prstGeom prst="rect">
            <a:avLst/>
          </a:prstGeom>
        </p:spPr>
      </p:pic>
      <p:pic>
        <p:nvPicPr>
          <p:cNvPr id="30" name="Imagen 2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B2CFD1BB-7AF2-1FF5-6B41-909BB39896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2" y="6236149"/>
            <a:ext cx="1020965" cy="42967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D723588-A539-0F05-6D1E-D9A2CE2275D2}"/>
              </a:ext>
            </a:extLst>
          </p:cNvPr>
          <p:cNvSpPr/>
          <p:nvPr/>
        </p:nvSpPr>
        <p:spPr>
          <a:xfrm>
            <a:off x="-1" y="-19323"/>
            <a:ext cx="10768671" cy="239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E17727E-9FEA-0113-EBEF-3C412E34C979}"/>
              </a:ext>
            </a:extLst>
          </p:cNvPr>
          <p:cNvGrpSpPr/>
          <p:nvPr/>
        </p:nvGrpSpPr>
        <p:grpSpPr>
          <a:xfrm>
            <a:off x="10768670" y="-6256"/>
            <a:ext cx="1423329" cy="517657"/>
            <a:chOff x="10768671" y="10997"/>
            <a:chExt cx="1170258" cy="40569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5C307EA-9366-0309-085B-26569CFC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768671" y="10997"/>
              <a:ext cx="1170258" cy="4056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Imagen 9" descr="Imagen que contiene dibujo, plato, alimentos&#10;&#10;Descripción generada automáticamente">
              <a:extLst>
                <a:ext uri="{FF2B5EF4-FFF2-40B4-BE49-F238E27FC236}">
                  <a16:creationId xmlns:a16="http://schemas.microsoft.com/office/drawing/2014/main" id="{D2143485-B47F-4246-8BE1-E045B7C63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1160" y="93101"/>
              <a:ext cx="1025280" cy="279622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6260C22C-58C1-0725-8E11-9D197D10FF30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 flipV="1">
            <a:off x="1" y="6714345"/>
            <a:ext cx="12192000" cy="1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4801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JGV_col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enc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subtítu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a6a589-ef5a-4cb0-9b52-79d5b22c6219" xsi:nil="true"/>
    <lcf76f155ced4ddcb4097134ff3c332f xmlns="0ee9cd31-757f-4a03-92a0-29e7a84aa844">
      <Terms xmlns="http://schemas.microsoft.com/office/infopath/2007/PartnerControls"/>
    </lcf76f155ced4ddcb4097134ff3c332f>
    <SharedWithUsers xmlns="5e6931b8-7b9c-4b3b-8cc2-dbb524729911">
      <UserInfo>
        <DisplayName>Loli Lorenzo</DisplayName>
        <AccountId>171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8FFCBBBD17695419C02C5B216E3E06D" ma:contentTypeVersion="18" ma:contentTypeDescription="Crear nuevo documento." ma:contentTypeScope="" ma:versionID="77a89f7d2ba72ff3d60f689af3737635">
  <xsd:schema xmlns:xsd="http://www.w3.org/2001/XMLSchema" xmlns:xs="http://www.w3.org/2001/XMLSchema" xmlns:p="http://schemas.microsoft.com/office/2006/metadata/properties" xmlns:ns2="0ee9cd31-757f-4a03-92a0-29e7a84aa844" xmlns:ns3="5e6931b8-7b9c-4b3b-8cc2-dbb524729911" xmlns:ns4="0ea6a589-ef5a-4cb0-9b52-79d5b22c6219" targetNamespace="http://schemas.microsoft.com/office/2006/metadata/properties" ma:root="true" ma:fieldsID="4cf1d7cef6b4226b463ff2189ce4c0f2" ns2:_="" ns3:_="" ns4:_="">
    <xsd:import namespace="0ee9cd31-757f-4a03-92a0-29e7a84aa844"/>
    <xsd:import namespace="5e6931b8-7b9c-4b3b-8cc2-dbb524729911"/>
    <xsd:import namespace="0ea6a589-ef5a-4cb0-9b52-79d5b22c62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9cd31-757f-4a03-92a0-29e7a84aa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ab8eeae6-5f14-4627-b573-d6b45fbf00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6931b8-7b9c-4b3b-8cc2-dbb52472991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6a589-ef5a-4cb0-9b52-79d5b22c6219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88655834-a192-4258-87fa-e6c1cc9e0e0e}" ma:internalName="TaxCatchAll" ma:showField="CatchAllData" ma:web="5e6931b8-7b9c-4b3b-8cc2-dbb5247299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C2693A-0004-46DB-9E5C-333C6B795A79}">
  <ds:schemaRefs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purl.org/dc/dcmitype/"/>
    <ds:schemaRef ds:uri="5e6931b8-7b9c-4b3b-8cc2-dbb5247299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0ea6a589-ef5a-4cb0-9b52-79d5b22c6219"/>
    <ds:schemaRef ds:uri="0ee9cd31-757f-4a03-92a0-29e7a84aa844"/>
    <ds:schemaRef ds:uri="ba787370-b3fc-424b-a5f2-9e53c2e244c2"/>
    <ds:schemaRef ds:uri="9660140e-e529-466e-978f-8c7ca5547885"/>
  </ds:schemaRefs>
</ds:datastoreItem>
</file>

<file path=customXml/itemProps2.xml><?xml version="1.0" encoding="utf-8"?>
<ds:datastoreItem xmlns:ds="http://schemas.openxmlformats.org/officeDocument/2006/customXml" ds:itemID="{62777FD1-1B73-4338-9C5B-9C71B0301F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26ABBC-AB2A-4394-A8E0-CA69532FB9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e9cd31-757f-4a03-92a0-29e7a84aa844"/>
    <ds:schemaRef ds:uri="5e6931b8-7b9c-4b3b-8cc2-dbb524729911"/>
    <ds:schemaRef ds:uri="0ea6a589-ef5a-4cb0-9b52-79d5b22c62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2795</TotalTime>
  <Words>688</Words>
  <Application>Microsoft Office PowerPoint</Application>
  <PresentationFormat>Panorámica</PresentationFormat>
  <Paragraphs>112</Paragraphs>
  <Slides>12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4" baseType="lpstr">
      <vt:lpstr>MS Mincho</vt:lpstr>
      <vt:lpstr>Arial</vt:lpstr>
      <vt:lpstr>Arial Black</vt:lpstr>
      <vt:lpstr>AvenirNext LT Pro Regular</vt:lpstr>
      <vt:lpstr>Calibri</vt:lpstr>
      <vt:lpstr>Calibri Light</vt:lpstr>
      <vt:lpstr>Courier New</vt:lpstr>
      <vt:lpstr>Gill Sans</vt:lpstr>
      <vt:lpstr>Helvetica Light</vt:lpstr>
      <vt:lpstr>Wingdings</vt:lpstr>
      <vt:lpstr>Tema de Office</vt:lpstr>
      <vt:lpstr>EJGV_color</vt:lpstr>
      <vt:lpstr>Presentación de PowerPoint</vt:lpstr>
      <vt:lpstr>1. Sarrera geoEuskadi/geoUdala  2. Abiapuntuko  informazioa  3. Maparen gaineko irudikapena. Datu-eredua   4. Edizioa: eremu-app-a eta web-bisorea   5. Excel esportazioa: "Amiantoaren Zentsuaren Erregistroa". Aginte-koadroak   1. Introducción geoEuskadi/geoUdala   2. Información preliminar  3.Representación sobre el mapa. Modelo de datos  4. Elaboración: app de campo y visor web  5. Exportación Excel: “Registro Censo Amianto”. Cuadros de mando  </vt:lpstr>
      <vt:lpstr>Presentación de PowerPoint</vt:lpstr>
      <vt:lpstr>(Transpa)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Miriam Arrizabalaga</dc:creator>
  <cp:lastModifiedBy>Leire Escolar</cp:lastModifiedBy>
  <cp:revision>64</cp:revision>
  <cp:lastPrinted>2022-04-05T06:52:33Z</cp:lastPrinted>
  <dcterms:created xsi:type="dcterms:W3CDTF">2021-03-15T11:56:18Z</dcterms:created>
  <dcterms:modified xsi:type="dcterms:W3CDTF">2024-05-21T13:44:53Z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0x01010076E754C1E6EBE741B649B2FA92ABC6FC</vt:lpwstr>
  </property>
  <property fmtid="{D5CDD505-2E9C-101B-9397-08002B2CF9AE}" pid="3" name="MediaServiceImageTags">
    <vt:lpwstr/>
  </property>
</Properties>
</file>