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9"/>
  </p:notesMasterIdLst>
  <p:sldIdLst>
    <p:sldId id="269" r:id="rId5"/>
    <p:sldId id="271" r:id="rId6"/>
    <p:sldId id="268" r:id="rId7"/>
    <p:sldId id="272" r:id="rId8"/>
  </p:sldIdLst>
  <p:sldSz cx="12192000" cy="6858000"/>
  <p:notesSz cx="6858000" cy="9144000"/>
  <p:defaultTextStyle>
    <a:defPPr>
      <a:defRPr lang="es-ES_trad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136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pos="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AEC7"/>
    <a:srgbClr val="00529B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60"/>
      </p:cViewPr>
      <p:guideLst>
        <p:guide pos="7136"/>
        <p:guide orient="horz" pos="3566"/>
        <p:guide pos="54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93" d="100"/>
          <a:sy n="93" d="100"/>
        </p:scale>
        <p:origin x="1724" y="-2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re Escolar" userId="aa132008-48d8-4373-b5d2-b910a88d0b12" providerId="ADAL" clId="{230B64B8-E667-4ADE-BABE-AC0A17D7D446}"/>
    <pc:docChg chg="delSld">
      <pc:chgData name="Leire Escolar" userId="aa132008-48d8-4373-b5d2-b910a88d0b12" providerId="ADAL" clId="{230B64B8-E667-4ADE-BABE-AC0A17D7D446}" dt="2024-05-21T13:47:43.899" v="0" actId="47"/>
      <pc:docMkLst>
        <pc:docMk/>
      </pc:docMkLst>
      <pc:sldChg chg="del">
        <pc:chgData name="Leire Escolar" userId="aa132008-48d8-4373-b5d2-b910a88d0b12" providerId="ADAL" clId="{230B64B8-E667-4ADE-BABE-AC0A17D7D446}" dt="2024-05-21T13:47:43.899" v="0" actId="47"/>
        <pc:sldMkLst>
          <pc:docMk/>
          <pc:sldMk cId="307766724" sldId="258"/>
        </pc:sldMkLst>
      </pc:sldChg>
    </pc:docChg>
  </pc:docChgLst>
  <pc:docChgLst>
    <pc:chgData name="Ana Rebate" userId="a261a6da-d7d2-41f0-95d6-3cf79fb651fb" providerId="ADAL" clId="{EA8B73D1-01C9-46FF-A1F8-EF5BC07AA64B}"/>
    <pc:docChg chg="custSel modSld">
      <pc:chgData name="Ana Rebate" userId="a261a6da-d7d2-41f0-95d6-3cf79fb651fb" providerId="ADAL" clId="{EA8B73D1-01C9-46FF-A1F8-EF5BC07AA64B}" dt="2024-05-22T19:58:23.376" v="2709" actId="20577"/>
      <pc:docMkLst>
        <pc:docMk/>
      </pc:docMkLst>
      <pc:sldChg chg="modNotes">
        <pc:chgData name="Ana Rebate" userId="a261a6da-d7d2-41f0-95d6-3cf79fb651fb" providerId="ADAL" clId="{EA8B73D1-01C9-46FF-A1F8-EF5BC07AA64B}" dt="2024-05-22T19:58:23.376" v="2709" actId="20577"/>
        <pc:sldMkLst>
          <pc:docMk/>
          <pc:sldMk cId="1331262847" sldId="268"/>
        </pc:sldMkLst>
      </pc:sldChg>
      <pc:sldChg chg="modSp mod modNotes">
        <pc:chgData name="Ana Rebate" userId="a261a6da-d7d2-41f0-95d6-3cf79fb651fb" providerId="ADAL" clId="{EA8B73D1-01C9-46FF-A1F8-EF5BC07AA64B}" dt="2024-05-22T19:50:48.481" v="2487" actId="20577"/>
        <pc:sldMkLst>
          <pc:docMk/>
          <pc:sldMk cId="3719686591" sldId="271"/>
        </pc:sldMkLst>
        <pc:spChg chg="mod">
          <ac:chgData name="Ana Rebate" userId="a261a6da-d7d2-41f0-95d6-3cf79fb651fb" providerId="ADAL" clId="{EA8B73D1-01C9-46FF-A1F8-EF5BC07AA64B}" dt="2024-05-21T13:30:33.536" v="44" actId="20577"/>
          <ac:spMkLst>
            <pc:docMk/>
            <pc:sldMk cId="3719686591" sldId="271"/>
            <ac:spMk id="3" creationId="{77DF0673-0493-A6F5-55C1-C7E4171214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3CD8-9BF5-4A46-BC56-1029F9FC7575}" type="datetimeFigureOut">
              <a:t>22/05/2024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16EC9-C3A0-144C-BFEA-D46F8685CE9B}" type="slidenum"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588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16EC9-C3A0-144C-BFEA-D46F8685CE9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622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Egun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</a:t>
            </a:r>
            <a:r>
              <a:rPr lang="es-ES" dirty="0" err="1"/>
              <a:t>danori</a:t>
            </a:r>
            <a:r>
              <a:rPr lang="es-ES" dirty="0"/>
              <a:t>,</a:t>
            </a:r>
          </a:p>
          <a:p>
            <a:r>
              <a:rPr lang="es-ES" dirty="0" err="1"/>
              <a:t>Ongi</a:t>
            </a:r>
            <a:r>
              <a:rPr lang="es-ES" dirty="0"/>
              <a:t> </a:t>
            </a:r>
            <a:r>
              <a:rPr lang="es-ES" dirty="0" err="1"/>
              <a:t>etorri</a:t>
            </a:r>
            <a:r>
              <a:rPr lang="es-ES" dirty="0"/>
              <a:t> </a:t>
            </a:r>
            <a:r>
              <a:rPr lang="es-ES" dirty="0" err="1"/>
              <a:t>honelako</a:t>
            </a:r>
            <a:r>
              <a:rPr lang="es-ES" dirty="0"/>
              <a:t> </a:t>
            </a:r>
            <a:r>
              <a:rPr lang="es-ES" dirty="0" err="1"/>
              <a:t>ekosteguna</a:t>
            </a:r>
            <a:r>
              <a:rPr lang="es-ES" dirty="0"/>
              <a:t>: </a:t>
            </a:r>
            <a:r>
              <a:rPr lang="es-ES" dirty="0" err="1"/>
              <a:t>nola</a:t>
            </a:r>
            <a:r>
              <a:rPr lang="es-ES" dirty="0"/>
              <a:t> </a:t>
            </a:r>
            <a:r>
              <a:rPr lang="es-ES" dirty="0" err="1"/>
              <a:t>egin</a:t>
            </a:r>
            <a:r>
              <a:rPr lang="es-ES" dirty="0"/>
              <a:t> </a:t>
            </a:r>
            <a:r>
              <a:rPr lang="es-ES" dirty="0" err="1"/>
              <a:t>amiantoren</a:t>
            </a:r>
            <a:r>
              <a:rPr lang="es-ES" dirty="0"/>
              <a:t> </a:t>
            </a:r>
            <a:r>
              <a:rPr lang="es-ES" dirty="0" err="1"/>
              <a:t>udal-erroldak</a:t>
            </a:r>
            <a:r>
              <a:rPr lang="es-ES" dirty="0"/>
              <a:t>.</a:t>
            </a:r>
          </a:p>
          <a:p>
            <a:r>
              <a:rPr lang="es-ES" dirty="0"/>
              <a:t>Buenos días a todos y todas, bienvenidos a este jueves de economía </a:t>
            </a:r>
            <a:r>
              <a:rPr lang="es-ES" dirty="0" err="1"/>
              <a:t>circular:ekosteguna</a:t>
            </a:r>
            <a:r>
              <a:rPr lang="es-ES" dirty="0"/>
              <a:t>, en el que vamos a hablar de cómo hacer censos de amianto en el  País Vasco</a:t>
            </a:r>
          </a:p>
          <a:p>
            <a:endParaRPr lang="es-ES" dirty="0"/>
          </a:p>
          <a:p>
            <a:r>
              <a:rPr lang="es-ES" dirty="0"/>
              <a:t>Como sabéis la </a:t>
            </a:r>
            <a:r>
              <a:rPr lang="es-ES" b="1" dirty="0"/>
              <a:t>ley 7/2022 </a:t>
            </a:r>
            <a:r>
              <a:rPr lang="es-ES" dirty="0"/>
              <a:t>de residuos y suelos contaminados para una economía circular en su DA decimocuarta, obliga a los ayuntamientos a elaborar censos y calendarios de retirada de amianto, y para facilitar este trabajo a los ayuntamientos desde </a:t>
            </a:r>
            <a:r>
              <a:rPr lang="es-ES" b="1" dirty="0"/>
              <a:t>3 departamentos implicados de  gobierno vasco :trabajo, salud y medio ambiente junto con </a:t>
            </a:r>
            <a:r>
              <a:rPr lang="es-ES" b="1" dirty="0" err="1"/>
              <a:t>Osalan</a:t>
            </a:r>
            <a:r>
              <a:rPr lang="es-ES" b="1" dirty="0"/>
              <a:t> e Ihobe</a:t>
            </a:r>
            <a:r>
              <a:rPr lang="es-ES" dirty="0"/>
              <a:t>, hemos configurado una mesa de trabajo y hemos desarrollado en colaboración una metodología de elaboración de esos censos y calendario reflejada en una </a:t>
            </a:r>
            <a:r>
              <a:rPr lang="es-ES" b="1" dirty="0"/>
              <a:t>guía metodológica, además de varias herramientas digitales </a:t>
            </a:r>
            <a:r>
              <a:rPr lang="es-ES" dirty="0"/>
              <a:t>que harán que tanto la elaboración del censo como sobre todo su mantenimiento sea sencillo y práctico. </a:t>
            </a:r>
          </a:p>
          <a:p>
            <a:endParaRPr lang="es-ES" dirty="0"/>
          </a:p>
          <a:p>
            <a:r>
              <a:rPr lang="es-ES" dirty="0"/>
              <a:t>Esta metodología  una vez elaborada, la </a:t>
            </a:r>
            <a:r>
              <a:rPr lang="es-ES" b="1" dirty="0"/>
              <a:t>contrastamos con varios ayuntamientos </a:t>
            </a:r>
            <a:r>
              <a:rPr lang="es-ES" dirty="0"/>
              <a:t>que ya habían trabajado en el tema en octubre de 202,  en noviembre de 2023 lo </a:t>
            </a:r>
            <a:r>
              <a:rPr lang="es-ES" b="1" dirty="0"/>
              <a:t>contrastamos con varias empresas </a:t>
            </a:r>
            <a:r>
              <a:rPr lang="es-ES" dirty="0"/>
              <a:t>del registro de empresas de amianto, recogiendo comentarios y sugerencias de todos y </a:t>
            </a:r>
            <a:r>
              <a:rPr lang="es-ES" b="1" dirty="0"/>
              <a:t>la semana pasada, el miércoles 15 de mayo,  presentamos la metodología y herramientas definitivas a 70 ayuntamientos </a:t>
            </a:r>
            <a:r>
              <a:rPr lang="es-ES" dirty="0"/>
              <a:t>de la CAPV en una jornada en el Euskalduna.</a:t>
            </a:r>
          </a:p>
          <a:p>
            <a:endParaRPr lang="es-ES" dirty="0"/>
          </a:p>
          <a:p>
            <a:r>
              <a:rPr lang="es-ES" dirty="0"/>
              <a:t>Pero los ayuntamientos en general no elaborarán estos censos con recursos propios, sino que </a:t>
            </a:r>
            <a:r>
              <a:rPr lang="es-ES" b="1" dirty="0"/>
              <a:t>contarán para ello con empresas que les ayuden en la tarea.</a:t>
            </a:r>
          </a:p>
          <a:p>
            <a:endParaRPr lang="es-ES" b="1" dirty="0"/>
          </a:p>
          <a:p>
            <a:r>
              <a:rPr lang="es-ES" dirty="0"/>
              <a:t>El </a:t>
            </a:r>
            <a:r>
              <a:rPr lang="es-ES" b="1" dirty="0"/>
              <a:t>objetivo</a:t>
            </a:r>
            <a:r>
              <a:rPr lang="es-ES" dirty="0"/>
              <a:t> de esta jornada es  precisamente presentaros a empresas que podríais estas interesadas en dar el servicio de apoyo a los ayuntamientos para elaborar dichos censos.</a:t>
            </a:r>
          </a:p>
          <a:p>
            <a:endParaRPr lang="es-ES" dirty="0"/>
          </a:p>
          <a:p>
            <a:r>
              <a:rPr lang="es-ES" dirty="0"/>
              <a:t>Pero antes de empezar, y dar paso a los ponentes de la sesión vamos a contaros algunos aspectos prácticos de la jornada: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16EC9-C3A0-144C-BFEA-D46F8685CE9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8073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Y sin mas dilación , si os parece damos paso a los ponentes de la jornada.</a:t>
            </a:r>
          </a:p>
          <a:p>
            <a:r>
              <a:rPr lang="es-ES" dirty="0"/>
              <a:t>En primer lugar </a:t>
            </a:r>
            <a:r>
              <a:rPr lang="es-ES" dirty="0" err="1"/>
              <a:t>veronica</a:t>
            </a:r>
            <a:r>
              <a:rPr lang="es-ES" dirty="0"/>
              <a:t> Fernandez del departamento.</a:t>
            </a:r>
          </a:p>
          <a:p>
            <a:endParaRPr lang="es-ES" dirty="0"/>
          </a:p>
          <a:p>
            <a:r>
              <a:rPr lang="es-ES" dirty="0"/>
              <a:t> EN lugar de presentar, cada uno se </a:t>
            </a:r>
            <a:r>
              <a:rPr lang="es-ES"/>
              <a:t>presentará directamente.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916EC9-C3A0-144C-BFEA-D46F8685CE9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027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32"/>
          <a:stretch/>
        </p:blipFill>
        <p:spPr>
          <a:xfrm>
            <a:off x="0" y="5514975"/>
            <a:ext cx="12192000" cy="1343030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873126"/>
            <a:ext cx="10464800" cy="3054818"/>
          </a:xfrm>
          <a:prstGeom prst="rect">
            <a:avLst/>
          </a:prstGeom>
        </p:spPr>
        <p:txBody>
          <a:bodyPr lIns="0" tIns="0" rIns="0" bIns="468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 i="0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lnSpc>
                <a:spcPct val="100000"/>
              </a:lnSpc>
              <a:spcBef>
                <a:spcPts val="2200"/>
              </a:spcBef>
              <a:buNone/>
              <a:defRPr sz="1400" b="1" i="0" baseline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buNone/>
              <a:defRPr sz="1400" b="0" i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s-ES_tradnl"/>
              <a:t>Título que llega a tener tres líneas de texto, no más largo que esto</a:t>
            </a:r>
          </a:p>
          <a:p>
            <a:pPr lvl="1"/>
            <a:r>
              <a:rPr lang="es-ES_tradnl"/>
              <a:t>Nombre de la persona ponente</a:t>
            </a:r>
          </a:p>
          <a:p>
            <a:pPr lvl="2"/>
            <a:r>
              <a:rPr lang="es-ES_tradnl"/>
              <a:t>Día del mes del año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2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873125"/>
            <a:ext cx="10464800" cy="155899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5400" b="1" i="0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Título de la diapositiva, no muy largo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600" y="2674805"/>
            <a:ext cx="10464800" cy="3042121"/>
          </a:xfrm>
          <a:prstGeom prst="rect">
            <a:avLst/>
          </a:prstGeom>
        </p:spPr>
        <p:txBody>
          <a:bodyPr lIns="0" tIns="0" rIns="0" bIns="0" numCol="2" spcCol="396000"/>
          <a:lstStyle>
            <a:lvl1pPr marL="0" indent="0">
              <a:lnSpc>
                <a:spcPct val="100000"/>
              </a:lnSpc>
              <a:buFontTx/>
              <a:buNone/>
              <a:defRPr sz="1800" b="0" i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lnSpc>
                <a:spcPct val="100000"/>
              </a:lnSpc>
              <a:spcBef>
                <a:spcPts val="1300"/>
              </a:spcBef>
              <a:buFontTx/>
              <a:buNone/>
              <a:defRPr sz="1100" b="0" i="0" baseline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2pPr>
            <a:lvl3pPr marL="144000" indent="-144000">
              <a:lnSpc>
                <a:spcPct val="100000"/>
              </a:lnSpc>
              <a:spcBef>
                <a:spcPts val="1300"/>
              </a:spcBef>
              <a:buFont typeface="Arial" charset="0"/>
              <a:buChar char="•"/>
              <a:defRPr sz="1100" b="0" i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3pPr>
            <a:lvl4pPr marL="288000" indent="-144000">
              <a:lnSpc>
                <a:spcPct val="100000"/>
              </a:lnSpc>
              <a:spcBef>
                <a:spcPts val="600"/>
              </a:spcBef>
              <a:buFont typeface="Helvetica" charset="0"/>
              <a:buChar char="-"/>
              <a:defRPr sz="1100" b="0" i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4pPr>
            <a:lvl5pPr marL="432000" indent="-144000">
              <a:lnSpc>
                <a:spcPct val="100000"/>
              </a:lnSpc>
              <a:spcBef>
                <a:spcPts val="600"/>
              </a:spcBef>
              <a:buFont typeface="LucidaGrande" charset="0"/>
              <a:buChar char="◦"/>
              <a:defRPr sz="1100" b="0" i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/>
              <a:t>Texto de entradilla o de explicación</a:t>
            </a:r>
          </a:p>
          <a:p>
            <a:pPr lvl="1"/>
            <a:r>
              <a:rPr lang="es-ES_tradnl"/>
              <a:t>Cuerpo de texto normal. </a:t>
            </a:r>
          </a:p>
          <a:p>
            <a:pPr lvl="2"/>
            <a:r>
              <a:rPr lang="es-ES_tradnl"/>
              <a:t>Tercer nivel.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" y="6230951"/>
            <a:ext cx="12191185" cy="635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B73E83E-DD88-4656-8718-CFD6F47694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2533" y="47613"/>
            <a:ext cx="2332939" cy="33835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3BB51C2-BE6D-4A4F-9EC7-CEF1030BA3BA}"/>
              </a:ext>
            </a:extLst>
          </p:cNvPr>
          <p:cNvSpPr/>
          <p:nvPr userDrawn="1"/>
        </p:nvSpPr>
        <p:spPr>
          <a:xfrm>
            <a:off x="8686800" y="5984875"/>
            <a:ext cx="3283527" cy="881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F1882A-8CB0-4CEF-827D-F7FB17056B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0982" y="6058331"/>
            <a:ext cx="2620858" cy="807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+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873125"/>
            <a:ext cx="10464800" cy="1558990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5400" b="1" i="0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Título de la diapositiva, no muy largo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863604" y="2674802"/>
            <a:ext cx="4993217" cy="2986225"/>
          </a:xfrm>
          <a:prstGeom prst="rect">
            <a:avLst/>
          </a:prstGeom>
        </p:spPr>
        <p:txBody>
          <a:bodyPr lIns="0" tIns="0" rIns="0" bIns="0" numCol="1" spcCol="396000"/>
          <a:lstStyle>
            <a:lvl1pPr marL="0" indent="0">
              <a:lnSpc>
                <a:spcPct val="100000"/>
              </a:lnSpc>
              <a:buFontTx/>
              <a:buNone/>
              <a:defRPr sz="1800" b="0" i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lnSpc>
                <a:spcPct val="100000"/>
              </a:lnSpc>
              <a:spcBef>
                <a:spcPts val="1300"/>
              </a:spcBef>
              <a:buFontTx/>
              <a:buNone/>
              <a:defRPr sz="1100" b="0" i="0" baseline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2pPr>
            <a:lvl3pPr marL="144000" indent="-144000">
              <a:lnSpc>
                <a:spcPct val="100000"/>
              </a:lnSpc>
              <a:spcBef>
                <a:spcPts val="1300"/>
              </a:spcBef>
              <a:buFont typeface="Arial" charset="0"/>
              <a:buChar char="•"/>
              <a:defRPr sz="1100" b="0" i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3pPr>
            <a:lvl4pPr marL="288000" indent="-144000">
              <a:lnSpc>
                <a:spcPct val="100000"/>
              </a:lnSpc>
              <a:spcBef>
                <a:spcPts val="600"/>
              </a:spcBef>
              <a:buFont typeface="Helvetica" charset="0"/>
              <a:buChar char="-"/>
              <a:defRPr sz="1100" b="0" i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4pPr>
            <a:lvl5pPr marL="432000" indent="-144000">
              <a:lnSpc>
                <a:spcPct val="100000"/>
              </a:lnSpc>
              <a:spcBef>
                <a:spcPts val="600"/>
              </a:spcBef>
              <a:buFont typeface="LucidaGrande" charset="0"/>
              <a:buChar char="◦"/>
              <a:defRPr sz="1100" b="0" i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/>
              <a:t>Texto de entradilla o de explicación</a:t>
            </a:r>
          </a:p>
          <a:p>
            <a:pPr lvl="1"/>
            <a:r>
              <a:rPr lang="es-ES_tradnl"/>
              <a:t>Cuerpo de texto normal. </a:t>
            </a:r>
          </a:p>
          <a:p>
            <a:pPr lvl="2"/>
            <a:r>
              <a:rPr lang="es-ES_tradnl"/>
              <a:t>Tercer nivel.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" y="6230951"/>
            <a:ext cx="12191185" cy="635000"/>
          </a:xfrm>
          <a:prstGeom prst="rect">
            <a:avLst/>
          </a:prstGeom>
        </p:spPr>
      </p:pic>
      <p:sp>
        <p:nvSpPr>
          <p:cNvPr id="14" name="Marcador de imagen 3"/>
          <p:cNvSpPr>
            <a:spLocks noGrp="1"/>
          </p:cNvSpPr>
          <p:nvPr>
            <p:ph type="pic" sz="quarter" idx="13"/>
          </p:nvPr>
        </p:nvSpPr>
        <p:spPr>
          <a:xfrm>
            <a:off x="6335184" y="2673350"/>
            <a:ext cx="4993216" cy="298767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_tradn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ECF41E3-F0CC-4B73-A0FC-82A559725B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2533" y="47613"/>
            <a:ext cx="2332939" cy="33835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95A8B7A-3B42-46C4-AF2F-684C43F34C16}"/>
              </a:ext>
            </a:extLst>
          </p:cNvPr>
          <p:cNvSpPr/>
          <p:nvPr userDrawn="1"/>
        </p:nvSpPr>
        <p:spPr>
          <a:xfrm>
            <a:off x="8686800" y="5984875"/>
            <a:ext cx="3283527" cy="881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AB5DDFD-4528-4C10-AD71-0798290022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0982" y="6115481"/>
            <a:ext cx="2620858" cy="807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ar muy lar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" y="6230951"/>
            <a:ext cx="12191185" cy="635000"/>
          </a:xfrm>
          <a:prstGeom prst="rect">
            <a:avLst/>
          </a:prstGeom>
        </p:spPr>
      </p:pic>
      <p:sp>
        <p:nvSpPr>
          <p:cNvPr id="11" name="Marcador de texto 10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882733"/>
            <a:ext cx="10464800" cy="47782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 i="0" baseline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spcBef>
                <a:spcPts val="1000"/>
              </a:spcBef>
              <a:buNone/>
              <a:defRPr sz="4200" b="1" i="0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>
              <a:spcBef>
                <a:spcPts val="2000"/>
              </a:spcBef>
              <a:buNone/>
              <a:defRPr sz="180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>
              <a:spcBef>
                <a:spcPts val="1300"/>
              </a:spcBef>
              <a:buNone/>
              <a:defRPr sz="110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4pPr>
          </a:lstStyle>
          <a:p>
            <a:pPr lvl="0"/>
            <a:r>
              <a:rPr lang="es-ES_tradnl"/>
              <a:t>ENCABEZADO</a:t>
            </a:r>
          </a:p>
          <a:p>
            <a:pPr lvl="1"/>
            <a:r>
              <a:rPr lang="es-ES_tradnl"/>
              <a:t>Título muy largo</a:t>
            </a:r>
          </a:p>
          <a:p>
            <a:pPr lvl="2"/>
            <a:r>
              <a:rPr lang="es-ES_tradnl"/>
              <a:t>Texto de entradilla o de explicación</a:t>
            </a:r>
          </a:p>
          <a:p>
            <a:pPr lvl="3"/>
            <a:r>
              <a:rPr lang="es-ES_tradnl"/>
              <a:t>Cuerpo de texto normal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9B1B00E-E3B1-46EA-B8CF-ADC4C1CDF5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2533" y="47613"/>
            <a:ext cx="2332939" cy="33835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465D701-02AA-425C-98D9-37D5474B2FF5}"/>
              </a:ext>
            </a:extLst>
          </p:cNvPr>
          <p:cNvSpPr/>
          <p:nvPr userDrawn="1"/>
        </p:nvSpPr>
        <p:spPr>
          <a:xfrm>
            <a:off x="8686800" y="5984875"/>
            <a:ext cx="3283527" cy="881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6F64B50-AA5E-4A04-AA2E-63C71E6D56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0982" y="6058331"/>
            <a:ext cx="2620858" cy="807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nda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2258172" y="873130"/>
            <a:ext cx="9070229" cy="4787899"/>
          </a:xfrm>
          <a:prstGeom prst="rect">
            <a:avLst/>
          </a:prstGeom>
        </p:spPr>
        <p:txBody>
          <a:bodyPr lIns="0" tIns="0" rIns="0" bIns="4680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 i="0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>
              <a:lnSpc>
                <a:spcPct val="100000"/>
              </a:lnSpc>
              <a:spcBef>
                <a:spcPts val="3800"/>
              </a:spcBef>
              <a:buNone/>
              <a:defRPr sz="2400" b="0" i="0" baseline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>
              <a:lnSpc>
                <a:spcPct val="100000"/>
              </a:lnSpc>
              <a:spcBef>
                <a:spcPts val="200"/>
              </a:spcBef>
              <a:buNone/>
              <a:defRPr sz="1400" b="0" i="0">
                <a:solidFill>
                  <a:srgbClr val="646464"/>
                </a:solidFill>
                <a:latin typeface="Arial" charset="0"/>
                <a:ea typeface="Arial" charset="0"/>
                <a:cs typeface="Arial" charset="0"/>
              </a:defRPr>
            </a:lvl3pPr>
          </a:lstStyle>
          <a:p>
            <a:pPr lvl="0"/>
            <a:r>
              <a:rPr lang="es-ES_tradnl"/>
              <a:t>Título de la pantalla</a:t>
            </a:r>
          </a:p>
          <a:p>
            <a:pPr lvl="1"/>
            <a:r>
              <a:rPr lang="es-ES_tradnl"/>
              <a:t>Texto de la pantalla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4032A8-F565-4AAC-911C-BA91DF7557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2533" y="47613"/>
            <a:ext cx="2332939" cy="33835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36E43DDF-BAE7-4FE2-BB1D-164C7A086D71}"/>
              </a:ext>
            </a:extLst>
          </p:cNvPr>
          <p:cNvSpPr/>
          <p:nvPr userDrawn="1"/>
        </p:nvSpPr>
        <p:spPr>
          <a:xfrm>
            <a:off x="8686800" y="5984875"/>
            <a:ext cx="3283527" cy="881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275ED80-4E04-4010-88CC-5C2AE41EB86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0982" y="6058331"/>
            <a:ext cx="2620858" cy="807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63600" y="873125"/>
            <a:ext cx="10464800" cy="327522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defRPr sz="1800" b="1" i="0">
                <a:solidFill>
                  <a:srgbClr val="00529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_tradnl"/>
              <a:t>Título de la diapositiva</a:t>
            </a:r>
            <a:endParaRPr lang="en-US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" y="6230951"/>
            <a:ext cx="12191185" cy="635000"/>
          </a:xfrm>
          <a:prstGeom prst="rect">
            <a:avLst/>
          </a:prstGeom>
        </p:spPr>
      </p:pic>
      <p:sp>
        <p:nvSpPr>
          <p:cNvPr id="6" name="Marcador de imagen 3"/>
          <p:cNvSpPr>
            <a:spLocks noGrp="1"/>
          </p:cNvSpPr>
          <p:nvPr>
            <p:ph type="pic" sz="quarter" idx="14"/>
          </p:nvPr>
        </p:nvSpPr>
        <p:spPr>
          <a:xfrm>
            <a:off x="0" y="1206394"/>
            <a:ext cx="12192000" cy="5032482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en el icono para agregar una imagen</a:t>
            </a:r>
            <a:endParaRPr lang="es-ES_tradn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0F4C1AD-0798-4318-961D-BDD39B1C05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52533" y="47613"/>
            <a:ext cx="2332939" cy="338358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4AAA21A-94BA-46F9-9FC6-F4EB5856E70F}"/>
              </a:ext>
            </a:extLst>
          </p:cNvPr>
          <p:cNvSpPr/>
          <p:nvPr userDrawn="1"/>
        </p:nvSpPr>
        <p:spPr>
          <a:xfrm>
            <a:off x="8686800" y="5984875"/>
            <a:ext cx="3283527" cy="8810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02AD326-C824-40C4-A534-778EC0580B2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40982" y="6058331"/>
            <a:ext cx="2620858" cy="8076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86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 userDrawn="1"/>
        </p:nvSpPr>
        <p:spPr>
          <a:xfrm>
            <a:off x="3514168" y="2673350"/>
            <a:ext cx="515342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4500"/>
              </a:spcBef>
            </a:pPr>
            <a:r>
              <a:rPr lang="es-ES_tradnl"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www.ihobe.eus</a:t>
            </a:r>
          </a:p>
          <a:p>
            <a:pPr algn="ctr"/>
            <a:r>
              <a:rPr lang="es-ES_tradnl"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www.ingurumena.eus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872" y="3545514"/>
            <a:ext cx="2304256" cy="235662"/>
          </a:xfrm>
          <a:prstGeom prst="rect">
            <a:avLst/>
          </a:prstGeom>
        </p:spPr>
      </p:pic>
      <p:sp>
        <p:nvSpPr>
          <p:cNvPr id="13" name="Marcador de texto 12"/>
          <p:cNvSpPr>
            <a:spLocks noGrp="1"/>
          </p:cNvSpPr>
          <p:nvPr>
            <p:ph type="body" sz="quarter" idx="12" hasCustomPrompt="1"/>
          </p:nvPr>
        </p:nvSpPr>
        <p:spPr>
          <a:xfrm>
            <a:off x="863600" y="1813992"/>
            <a:ext cx="10464800" cy="5524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 algn="ct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 algn="ct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 algn="ct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_tradnl"/>
              <a:t>xxxxx@ihobe.eus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49BD030-C795-4D90-9A72-4C7887829EC0}"/>
              </a:ext>
            </a:extLst>
          </p:cNvPr>
          <p:cNvSpPr/>
          <p:nvPr userDrawn="1"/>
        </p:nvSpPr>
        <p:spPr>
          <a:xfrm>
            <a:off x="3719637" y="5306291"/>
            <a:ext cx="4947956" cy="10823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C83EA9A-B1EB-4A01-BD92-6EC8277CDAC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93120" y="5306291"/>
            <a:ext cx="4000990" cy="12329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8F026-4109-1DAB-5774-B61DAEEF44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517679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EC0748-ABA8-DEE3-0316-4AD17B7FAA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noFill/>
        </p:spPr>
        <p:txBody>
          <a:bodyPr/>
          <a:lstStyle>
            <a:lvl1pPr marL="0" indent="0" algn="ctr">
              <a:buNone/>
              <a:defRPr sz="2400"/>
            </a:lvl1pPr>
            <a:lvl2pPr marL="457179" indent="0" algn="ctr">
              <a:buNone/>
              <a:defRPr sz="2000"/>
            </a:lvl2pPr>
            <a:lvl3pPr marL="914358" indent="0" algn="ctr">
              <a:buNone/>
              <a:defRPr sz="1800"/>
            </a:lvl3pPr>
            <a:lvl4pPr marL="1371536" indent="0" algn="ctr">
              <a:buNone/>
              <a:defRPr sz="1600"/>
            </a:lvl4pPr>
            <a:lvl5pPr marL="1828715" indent="0" algn="ctr">
              <a:buNone/>
              <a:defRPr sz="1600"/>
            </a:lvl5pPr>
            <a:lvl6pPr marL="2285894" indent="0" algn="ctr">
              <a:buNone/>
              <a:defRPr sz="1600"/>
            </a:lvl6pPr>
            <a:lvl7pPr marL="2743073" indent="0" algn="ctr">
              <a:buNone/>
              <a:defRPr sz="1600"/>
            </a:lvl7pPr>
            <a:lvl8pPr marL="3200252" indent="0" algn="ctr">
              <a:buNone/>
              <a:defRPr sz="1600"/>
            </a:lvl8pPr>
            <a:lvl9pPr marL="365743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9DC3B2-3CF0-BE78-DE5A-5C54CF905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0C940-0160-493E-BF74-F87DB48E01CC}" type="datetimeFigureOut">
              <a:rPr lang="es-ES" smtClean="0"/>
              <a:t>22/05/2024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750BBE-9DAA-454F-2620-2DFF9906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01B64E-ABE6-FCB3-5820-5FB0047A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FC48E-C58B-400E-B705-D45DF02C8C5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947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325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3" r:id="rId2"/>
    <p:sldLayoutId id="2147483685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50" userDrawn="1">
          <p15:clr>
            <a:srgbClr val="F26B43"/>
          </p15:clr>
        </p15:guide>
        <p15:guide id="2" pos="544" userDrawn="1">
          <p15:clr>
            <a:srgbClr val="F26B43"/>
          </p15:clr>
        </p15:guide>
        <p15:guide id="3" pos="7136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552" userDrawn="1">
          <p15:clr>
            <a:srgbClr val="F26B43"/>
          </p15:clr>
        </p15:guide>
        <p15:guide id="6" orient="horz" pos="1684" userDrawn="1">
          <p15:clr>
            <a:srgbClr val="F26B43"/>
          </p15:clr>
        </p15:guide>
        <p15:guide id="7" pos="3689" userDrawn="1">
          <p15:clr>
            <a:srgbClr val="F26B43"/>
          </p15:clr>
        </p15:guide>
        <p15:guide id="8" pos="39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2A93844-3B49-4EE1-BCFF-A92AE1E1401D}"/>
              </a:ext>
            </a:extLst>
          </p:cNvPr>
          <p:cNvSpPr txBox="1"/>
          <p:nvPr/>
        </p:nvSpPr>
        <p:spPr>
          <a:xfrm>
            <a:off x="7547930" y="1834153"/>
            <a:ext cx="4087955" cy="2985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cap="all" baseline="0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ONGIETORRIA ETA JARDUNALDIAREN AURKEZPENA</a:t>
            </a:r>
          </a:p>
          <a:p>
            <a:endParaRPr lang="es-ES" sz="1800" dirty="0">
              <a:solidFill>
                <a:srgbClr val="4A4A4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ES" sz="1800" dirty="0">
                <a:ln w="0"/>
                <a:solidFill>
                  <a:srgbClr val="2F781E"/>
                </a:solidFill>
                <a:effectLst>
                  <a:outerShdw blurRad="38100" dist="19050" dir="2700000" algn="tl" rotWithShape="0">
                    <a:schemeClr val="dk1">
                      <a:alpha val="18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BIENVENIDA Y PRESENTACIÓN </a:t>
            </a:r>
          </a:p>
          <a:p>
            <a:r>
              <a:rPr lang="es-ES" sz="1800" dirty="0">
                <a:ln w="0"/>
                <a:solidFill>
                  <a:srgbClr val="2F781E"/>
                </a:solidFill>
                <a:effectLst>
                  <a:outerShdw blurRad="38100" dist="19050" dir="2700000" algn="tl" rotWithShape="0">
                    <a:schemeClr val="dk1">
                      <a:alpha val="18000"/>
                    </a:scheme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LA JORNADA</a:t>
            </a:r>
          </a:p>
          <a:p>
            <a:endParaRPr lang="es-ES" sz="1400" dirty="0">
              <a:ln w="0"/>
              <a:solidFill>
                <a:srgbClr val="2F781E"/>
              </a:solidFill>
              <a:effectLst>
                <a:outerShdw blurRad="38100" dist="19050" dir="2700000" algn="tl" rotWithShape="0">
                  <a:schemeClr val="dk1">
                    <a:alpha val="18000"/>
                  </a:schemeClr>
                </a:outerShdw>
              </a:effectLst>
              <a:latin typeface="Roboto" panose="02000000000000000000" pitchFamily="2" charset="0"/>
            </a:endParaRPr>
          </a:p>
          <a:p>
            <a:endParaRPr lang="es-ES" sz="1400" dirty="0">
              <a:ln w="0"/>
              <a:solidFill>
                <a:srgbClr val="2F781E"/>
              </a:solidFill>
              <a:effectLst>
                <a:outerShdw blurRad="38100" dist="19050" dir="2700000" algn="tl" rotWithShape="0">
                  <a:schemeClr val="dk1">
                    <a:alpha val="18000"/>
                  </a:schemeClr>
                </a:outerShdw>
              </a:effectLst>
              <a:latin typeface="Roboto" panose="02000000000000000000" pitchFamily="2" charset="0"/>
            </a:endParaRPr>
          </a:p>
          <a:p>
            <a:r>
              <a:rPr lang="es-ES" sz="1400" dirty="0">
                <a:ln w="0"/>
                <a:solidFill>
                  <a:srgbClr val="2F781E"/>
                </a:solidFill>
                <a:effectLst>
                  <a:outerShdw blurRad="38100" dist="19050" dir="2700000" algn="tl" rotWithShape="0">
                    <a:schemeClr val="dk1">
                      <a:alpha val="18000"/>
                    </a:schemeClr>
                  </a:outerShdw>
                </a:effectLst>
                <a:latin typeface="Roboto" panose="02000000000000000000" pitchFamily="2" charset="0"/>
              </a:rPr>
              <a:t>Ana Rebate Alonso, Responsable de proyecto.</a:t>
            </a:r>
          </a:p>
          <a:p>
            <a:r>
              <a:rPr lang="es-ES" sz="1400" dirty="0">
                <a:ln w="0"/>
                <a:solidFill>
                  <a:srgbClr val="2F781E"/>
                </a:solidFill>
                <a:effectLst>
                  <a:outerShdw blurRad="38100" dist="19050" dir="2700000" algn="tl" rotWithShape="0">
                    <a:schemeClr val="dk1">
                      <a:alpha val="18000"/>
                    </a:schemeClr>
                  </a:outerShdw>
                </a:effectLst>
                <a:latin typeface="Roboto" panose="02000000000000000000" pitchFamily="2" charset="0"/>
              </a:rPr>
              <a:t>Ihobe, Sociedad Pública de Gestión Ambiental, Gobierno Vasco</a:t>
            </a:r>
          </a:p>
          <a:p>
            <a:endParaRPr lang="es-ES" sz="1400" dirty="0">
              <a:ln w="0"/>
              <a:solidFill>
                <a:srgbClr val="2F781E"/>
              </a:solidFill>
              <a:effectLst>
                <a:outerShdw blurRad="38100" dist="19050" dir="2700000" algn="tl" rotWithShape="0">
                  <a:schemeClr val="dk1">
                    <a:alpha val="18000"/>
                  </a:schemeClr>
                </a:outerShdw>
              </a:effectLst>
              <a:latin typeface="Roboto" panose="02000000000000000000" pitchFamily="2" charset="0"/>
            </a:endParaRPr>
          </a:p>
          <a:p>
            <a:r>
              <a:rPr lang="es-ES" sz="1400" dirty="0" err="1">
                <a:ln w="0"/>
                <a:solidFill>
                  <a:srgbClr val="2F781E"/>
                </a:solidFill>
                <a:effectLst>
                  <a:outerShdw blurRad="38100" dist="19050" dir="2700000" algn="tl" rotWithShape="0">
                    <a:schemeClr val="dk1">
                      <a:alpha val="18000"/>
                    </a:schemeClr>
                  </a:outerShdw>
                </a:effectLst>
                <a:latin typeface="Roboto" panose="02000000000000000000" pitchFamily="2" charset="0"/>
              </a:rPr>
              <a:t>ana.rebate@ihobe.eus</a:t>
            </a:r>
            <a:endParaRPr lang="es-ES" sz="1400" dirty="0">
              <a:ln w="0"/>
              <a:solidFill>
                <a:srgbClr val="2F781E"/>
              </a:solidFill>
              <a:effectLst>
                <a:outerShdw blurRad="38100" dist="19050" dir="2700000" algn="tl" rotWithShape="0">
                  <a:schemeClr val="dk1">
                    <a:alpha val="18000"/>
                  </a:schemeClr>
                </a:outerShdw>
              </a:effectLst>
              <a:latin typeface="Roboto" panose="02000000000000000000" pitchFamily="2" charset="0"/>
            </a:endParaRPr>
          </a:p>
        </p:txBody>
      </p:sp>
      <p:pic>
        <p:nvPicPr>
          <p:cNvPr id="3" name="Imagen 2" descr="Una hoja verde&#10;&#10;Descripción generada automáticamente con confianza media">
            <a:extLst>
              <a:ext uri="{FF2B5EF4-FFF2-40B4-BE49-F238E27FC236}">
                <a16:creationId xmlns:a16="http://schemas.microsoft.com/office/drawing/2014/main" id="{87B86642-CA97-4F15-77A3-FE4C33E165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19591"/>
          <a:stretch/>
        </p:blipFill>
        <p:spPr>
          <a:xfrm>
            <a:off x="0" y="0"/>
            <a:ext cx="7010289" cy="6858000"/>
          </a:xfrm>
          <a:prstGeom prst="rect">
            <a:avLst/>
          </a:prstGeom>
        </p:spPr>
      </p:pic>
      <p:pic>
        <p:nvPicPr>
          <p:cNvPr id="4" name="Imagen 3" descr="Imagen que contiene dibujo, plato, alimentos&#10;&#10;Descripción generada automáticamente">
            <a:extLst>
              <a:ext uri="{FF2B5EF4-FFF2-40B4-BE49-F238E27FC236}">
                <a16:creationId xmlns:a16="http://schemas.microsoft.com/office/drawing/2014/main" id="{A15BB853-4BA7-7D07-4631-EFB5363303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55" y="1665049"/>
            <a:ext cx="4257577" cy="116115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A0B3350-0611-3132-8F19-DB8C627BD045}"/>
              </a:ext>
            </a:extLst>
          </p:cNvPr>
          <p:cNvSpPr/>
          <p:nvPr/>
        </p:nvSpPr>
        <p:spPr>
          <a:xfrm>
            <a:off x="7001053" y="5403273"/>
            <a:ext cx="5181711" cy="14547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2709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7DF0673-0493-A6F5-55C1-C7E4171214B5}"/>
              </a:ext>
            </a:extLst>
          </p:cNvPr>
          <p:cNvSpPr/>
          <p:nvPr/>
        </p:nvSpPr>
        <p:spPr>
          <a:xfrm>
            <a:off x="1702675" y="3244297"/>
            <a:ext cx="9653752" cy="876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i="0" dirty="0">
                <a:solidFill>
                  <a:schemeClr val="accent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AURRETIKO ABISUAK</a:t>
            </a:r>
            <a:r>
              <a:rPr lang="es-ES" sz="2000" b="1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/ MENSAJES PREVIOS</a:t>
            </a: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s-ES" sz="1800" b="1" dirty="0">
              <a:solidFill>
                <a:schemeClr val="accent1"/>
              </a:solidFill>
            </a:endParaRPr>
          </a:p>
          <a:p>
            <a:r>
              <a:rPr lang="es-ES" sz="1800" b="1" dirty="0">
                <a:solidFill>
                  <a:schemeClr val="accent1"/>
                </a:solidFill>
              </a:rPr>
              <a:t>Objetivo jornada</a:t>
            </a:r>
            <a:r>
              <a:rPr lang="es-ES" sz="1800" dirty="0">
                <a:solidFill>
                  <a:schemeClr val="accent1"/>
                </a:solidFill>
              </a:rPr>
              <a:t>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s-E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Presentación de la guía metodológica y las herramientas digitales desarrolladas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Proceso de desarrollo</a:t>
            </a: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r>
              <a:rPr lang="es-ES" sz="1800" b="1" dirty="0">
                <a:solidFill>
                  <a:schemeClr val="accent1"/>
                </a:solidFill>
              </a:rPr>
              <a:t>Aspectos operativos de la jornada:</a:t>
            </a: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 jornada será grabada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 final turno de preguntas/debate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Las dudas ponerlas en el chat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s-E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 compartirá formulario/encuesta satisfacción</a:t>
            </a:r>
          </a:p>
          <a:p>
            <a:endParaRPr lang="es-ES" sz="1800" b="1" dirty="0">
              <a:solidFill>
                <a:schemeClr val="accent1"/>
              </a:solidFill>
            </a:endParaRPr>
          </a:p>
          <a:p>
            <a:endParaRPr lang="es-ES" sz="1800" b="1" dirty="0">
              <a:solidFill>
                <a:schemeClr val="accent1"/>
              </a:solidFill>
            </a:endParaRPr>
          </a:p>
        </p:txBody>
      </p:sp>
      <p:pic>
        <p:nvPicPr>
          <p:cNvPr id="4" name="Imagen 3" descr="Una hoja verde&#10;&#10;Descripción generada automáticamente con confianza media">
            <a:extLst>
              <a:ext uri="{FF2B5EF4-FFF2-40B4-BE49-F238E27FC236}">
                <a16:creationId xmlns:a16="http://schemas.microsoft.com/office/drawing/2014/main" id="{0672FE56-93F6-3729-9D3A-5C9F5F6970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428" y="241"/>
            <a:ext cx="1448810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8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7DF0673-0493-A6F5-55C1-C7E4171214B5}"/>
              </a:ext>
            </a:extLst>
          </p:cNvPr>
          <p:cNvSpPr/>
          <p:nvPr/>
        </p:nvSpPr>
        <p:spPr>
          <a:xfrm>
            <a:off x="2427889" y="662152"/>
            <a:ext cx="5454869" cy="8760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b="1">
                <a:solidFill>
                  <a:schemeClr val="accent1"/>
                </a:solidFill>
              </a:rPr>
              <a:t>GAI ZERRENDA / ORDEN DEL DIA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B68B77E-A30A-E775-E6B7-01AB7EA71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61"/>
          <a:stretch/>
        </p:blipFill>
        <p:spPr>
          <a:xfrm>
            <a:off x="2427889" y="1452577"/>
            <a:ext cx="8970580" cy="4259790"/>
          </a:xfrm>
          <a:prstGeom prst="rect">
            <a:avLst/>
          </a:prstGeom>
        </p:spPr>
      </p:pic>
      <p:pic>
        <p:nvPicPr>
          <p:cNvPr id="3" name="Imagen 2" descr="Una hoja verde&#10;&#10;Descripción generada automáticamente con confianza media">
            <a:extLst>
              <a:ext uri="{FF2B5EF4-FFF2-40B4-BE49-F238E27FC236}">
                <a16:creationId xmlns:a16="http://schemas.microsoft.com/office/drawing/2014/main" id="{C5ADE518-B7E8-9D64-C011-4FEC9DAC3B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428" y="241"/>
            <a:ext cx="1448810" cy="685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6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a hoja verde&#10;&#10;Descripción generada automáticamente con confianza media">
            <a:extLst>
              <a:ext uri="{FF2B5EF4-FFF2-40B4-BE49-F238E27FC236}">
                <a16:creationId xmlns:a16="http://schemas.microsoft.com/office/drawing/2014/main" id="{8101D876-BC1A-A8AC-0181-8482311CB2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428" y="241"/>
            <a:ext cx="12191144" cy="6857519"/>
          </a:xfrm>
          <a:prstGeom prst="rect">
            <a:avLst/>
          </a:prstGeom>
        </p:spPr>
      </p:pic>
      <p:pic>
        <p:nvPicPr>
          <p:cNvPr id="7" name="Imagen 6" descr="Imagen que contiene dibujo, plato, alimentos&#10;&#10;Descripción generada automáticamente">
            <a:extLst>
              <a:ext uri="{FF2B5EF4-FFF2-40B4-BE49-F238E27FC236}">
                <a16:creationId xmlns:a16="http://schemas.microsoft.com/office/drawing/2014/main" id="{3A191031-101E-A41D-D73D-BB72C7323B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609" y="3985427"/>
            <a:ext cx="4208782" cy="1147850"/>
          </a:xfrm>
          <a:prstGeom prst="rect">
            <a:avLst/>
          </a:prstGeom>
        </p:spPr>
      </p:pic>
      <p:pic>
        <p:nvPicPr>
          <p:cNvPr id="9" name="Imagen 8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588B9643-4583-3889-300F-41525DF76C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43"/>
          <a:stretch/>
        </p:blipFill>
        <p:spPr>
          <a:xfrm>
            <a:off x="4246328" y="5261984"/>
            <a:ext cx="3680578" cy="104052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0EA350E-E858-A75B-A538-93BA43FD1E6C}"/>
              </a:ext>
            </a:extLst>
          </p:cNvPr>
          <p:cNvSpPr txBox="1"/>
          <p:nvPr/>
        </p:nvSpPr>
        <p:spPr>
          <a:xfrm>
            <a:off x="5209828" y="2023389"/>
            <a:ext cx="1772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+mj-lt"/>
              </a:rPr>
              <a:t>www.ihobe.eus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010240-FE2D-3F23-8888-39CB05575744}"/>
              </a:ext>
            </a:extLst>
          </p:cNvPr>
          <p:cNvSpPr txBox="1"/>
          <p:nvPr/>
        </p:nvSpPr>
        <p:spPr>
          <a:xfrm>
            <a:off x="5112144" y="2259014"/>
            <a:ext cx="1967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  <a:latin typeface="+mj-lt"/>
              </a:rPr>
              <a:t>www.euskadi.eus</a:t>
            </a:r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0323957-9354-5995-AECE-C50422D777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655" y="2759412"/>
            <a:ext cx="2186691" cy="361437"/>
          </a:xfrm>
          <a:prstGeom prst="rect">
            <a:avLst/>
          </a:prstGeom>
        </p:spPr>
      </p:pic>
      <p:sp>
        <p:nvSpPr>
          <p:cNvPr id="3" name="Marcador de texto 4">
            <a:extLst>
              <a:ext uri="{FF2B5EF4-FFF2-40B4-BE49-F238E27FC236}">
                <a16:creationId xmlns:a16="http://schemas.microsoft.com/office/drawing/2014/main" id="{9C76F796-3755-CAC9-96A4-8B9AA738714D}"/>
              </a:ext>
            </a:extLst>
          </p:cNvPr>
          <p:cNvSpPr txBox="1">
            <a:spLocks/>
          </p:cNvSpPr>
          <p:nvPr/>
        </p:nvSpPr>
        <p:spPr>
          <a:xfrm>
            <a:off x="4281348" y="1271463"/>
            <a:ext cx="3674979" cy="552450"/>
          </a:xfrm>
        </p:spPr>
        <p:txBody>
          <a:bodyPr/>
          <a:lstStyle>
            <a:defPPr>
              <a:defRPr lang="es-ES_tradnl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dirty="0" err="1">
                <a:solidFill>
                  <a:schemeClr val="bg1"/>
                </a:solidFill>
              </a:rPr>
              <a:t>ana.rebate@ihobe.eus</a:t>
            </a:r>
            <a:endParaRPr lang="es-E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3116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Ekosteguna" id="{BCBC5105-68E1-4747-B8DA-1A3695B705CE}" vid="{DB0B02F9-EF5B-40A6-A15D-DFCA24462FF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8FFCBBBD17695419C02C5B216E3E06D" ma:contentTypeVersion="18" ma:contentTypeDescription="Crear nuevo documento." ma:contentTypeScope="" ma:versionID="77a89f7d2ba72ff3d60f689af3737635">
  <xsd:schema xmlns:xsd="http://www.w3.org/2001/XMLSchema" xmlns:xs="http://www.w3.org/2001/XMLSchema" xmlns:p="http://schemas.microsoft.com/office/2006/metadata/properties" xmlns:ns2="0ee9cd31-757f-4a03-92a0-29e7a84aa844" xmlns:ns3="5e6931b8-7b9c-4b3b-8cc2-dbb524729911" xmlns:ns4="0ea6a589-ef5a-4cb0-9b52-79d5b22c6219" targetNamespace="http://schemas.microsoft.com/office/2006/metadata/properties" ma:root="true" ma:fieldsID="4cf1d7cef6b4226b463ff2189ce4c0f2" ns2:_="" ns3:_="" ns4:_="">
    <xsd:import namespace="0ee9cd31-757f-4a03-92a0-29e7a84aa844"/>
    <xsd:import namespace="5e6931b8-7b9c-4b3b-8cc2-dbb524729911"/>
    <xsd:import namespace="0ea6a589-ef5a-4cb0-9b52-79d5b22c62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e9cd31-757f-4a03-92a0-29e7a84aa8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ab8eeae6-5f14-4627-b573-d6b45fbf00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931b8-7b9c-4b3b-8cc2-dbb52472991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a6a589-ef5a-4cb0-9b52-79d5b22c6219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88655834-a192-4258-87fa-e6c1cc9e0e0e}" ma:internalName="TaxCatchAll" ma:showField="CatchAllData" ma:web="5e6931b8-7b9c-4b3b-8cc2-dbb5247299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a6a589-ef5a-4cb0-9b52-79d5b22c6219" xsi:nil="true"/>
    <lcf76f155ced4ddcb4097134ff3c332f xmlns="0ee9cd31-757f-4a03-92a0-29e7a84aa844">
      <Terms xmlns="http://schemas.microsoft.com/office/infopath/2007/PartnerControls"/>
    </lcf76f155ced4ddcb4097134ff3c332f>
    <SharedWithUsers xmlns="5e6931b8-7b9c-4b3b-8cc2-dbb524729911">
      <UserInfo>
        <DisplayName>Leire Escolar</DisplayName>
        <AccountId>48</AccountId>
        <AccountType/>
      </UserInfo>
      <UserInfo>
        <DisplayName>Ana Rebate</DisplayName>
        <AccountId>47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2790D46-C0A1-41A9-8266-0A9A092FEF81}">
  <ds:schemaRefs>
    <ds:schemaRef ds:uri="0ea6a589-ef5a-4cb0-9b52-79d5b22c6219"/>
    <ds:schemaRef ds:uri="0ee9cd31-757f-4a03-92a0-29e7a84aa844"/>
    <ds:schemaRef ds:uri="5e6931b8-7b9c-4b3b-8cc2-dbb52472991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98AB2E-7394-4DA8-9DEF-03E834F49F10}">
  <ds:schemaRefs>
    <ds:schemaRef ds:uri="0ea6a589-ef5a-4cb0-9b52-79d5b22c6219"/>
    <ds:schemaRef ds:uri="0ee9cd31-757f-4a03-92a0-29e7a84aa844"/>
    <ds:schemaRef ds:uri="5e6931b8-7b9c-4b3b-8cc2-dbb524729911"/>
    <ds:schemaRef ds:uri="9cc88e3e-39a9-4581-a807-d3a99276201a"/>
    <ds:schemaRef ds:uri="af3d14ce-f0b7-4f16-a755-696dd163a88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A25B205-D530-4981-AA73-F1A21AEF7C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 Ekosteguna</Template>
  <TotalTime>34</TotalTime>
  <Words>459</Words>
  <Application>Microsoft Office PowerPoint</Application>
  <PresentationFormat>Panorámica</PresentationFormat>
  <Paragraphs>49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Calibri</vt:lpstr>
      <vt:lpstr>Courier New</vt:lpstr>
      <vt:lpstr>Helvetica</vt:lpstr>
      <vt:lpstr>LucidaGrande</vt:lpstr>
      <vt:lpstr>Roboto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Gorane Ibarra</dc:creator>
  <cp:keywords/>
  <dc:description/>
  <cp:lastModifiedBy>Ana Rebate</cp:lastModifiedBy>
  <cp:revision>2</cp:revision>
  <dcterms:created xsi:type="dcterms:W3CDTF">2021-11-24T11:11:03Z</dcterms:created>
  <dcterms:modified xsi:type="dcterms:W3CDTF">2024-05-22T19:58:27Z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0x010100B8FFCBBBD17695419C02C5B216E3E06D</vt:lpwstr>
  </property>
  <property fmtid="{D5CDD505-2E9C-101B-9397-08002B2CF9AE}" pid="3" name="MediaServiceImageTags">
    <vt:lpwstr/>
  </property>
</Properties>
</file>